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89" r:id="rId5"/>
    <p:sldId id="264" r:id="rId6"/>
    <p:sldId id="265" r:id="rId7"/>
    <p:sldId id="266" r:id="rId8"/>
    <p:sldId id="267" r:id="rId9"/>
    <p:sldId id="28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8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  <a:srgbClr val="9900FF"/>
    <a:srgbClr val="CC0000"/>
    <a:srgbClr val="FF5050"/>
    <a:srgbClr val="6600CC"/>
    <a:srgbClr val="2112D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7E8E4-A8C8-4211-9F92-452BBBFBA5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16CD85B-05A2-403C-B122-EBF1D22557F7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stanovisko ÚOHS ke stávajícím předpisům</a:t>
          </a:r>
          <a:endParaRPr lang="cs-CZ" sz="1800" dirty="0">
            <a:latin typeface="Garamond" panose="02020404030301010803" pitchFamily="18" charset="0"/>
          </a:endParaRPr>
        </a:p>
      </dgm:t>
    </dgm:pt>
    <dgm:pt modelId="{DF311AB9-650F-4D27-A607-3950BE926B0E}" type="parTrans" cxnId="{8BCCFCE6-9585-43C0-9D10-A9835589D70F}">
      <dgm:prSet/>
      <dgm:spPr/>
      <dgm:t>
        <a:bodyPr/>
        <a:lstStyle/>
        <a:p>
          <a:endParaRPr lang="cs-CZ"/>
        </a:p>
      </dgm:t>
    </dgm:pt>
    <dgm:pt modelId="{A302DBC0-9470-4754-BDF2-404AE6F3BEE7}" type="sibTrans" cxnId="{8BCCFCE6-9585-43C0-9D10-A9835589D70F}">
      <dgm:prSet/>
      <dgm:spPr/>
      <dgm:t>
        <a:bodyPr/>
        <a:lstStyle/>
        <a:p>
          <a:endParaRPr lang="cs-CZ"/>
        </a:p>
      </dgm:t>
    </dgm:pt>
    <dgm:pt modelId="{74F15BA2-1291-4641-AC69-234AB5147C9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splnění povinnosti vyplývající ze stanov FIFA a FAČR</a:t>
          </a:r>
          <a:endParaRPr lang="cs-CZ" sz="1800" dirty="0">
            <a:latin typeface="Garamond" panose="02020404030301010803" pitchFamily="18" charset="0"/>
          </a:endParaRPr>
        </a:p>
      </dgm:t>
    </dgm:pt>
    <dgm:pt modelId="{4A498EB4-743C-4C39-AB00-7D7DE38894C0}" type="parTrans" cxnId="{D7A18637-C514-44CD-8102-BB6428759E7D}">
      <dgm:prSet/>
      <dgm:spPr/>
      <dgm:t>
        <a:bodyPr/>
        <a:lstStyle/>
        <a:p>
          <a:endParaRPr lang="cs-CZ"/>
        </a:p>
      </dgm:t>
    </dgm:pt>
    <dgm:pt modelId="{703E8FCF-4172-4E14-A251-1DD3A0FDBB09}" type="sibTrans" cxnId="{D7A18637-C514-44CD-8102-BB6428759E7D}">
      <dgm:prSet/>
      <dgm:spPr/>
      <dgm:t>
        <a:bodyPr/>
        <a:lstStyle/>
        <a:p>
          <a:endParaRPr lang="cs-CZ"/>
        </a:p>
      </dgm:t>
    </dgm:pt>
    <dgm:pt modelId="{AB0BCC32-893B-415A-B602-9AE5B3E6265D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kritické posouzení stávajících předpisů ze strany FIFA</a:t>
          </a:r>
          <a:endParaRPr lang="cs-CZ" sz="1800" dirty="0">
            <a:latin typeface="Garamond" panose="02020404030301010803" pitchFamily="18" charset="0"/>
          </a:endParaRPr>
        </a:p>
      </dgm:t>
    </dgm:pt>
    <dgm:pt modelId="{AC74A94A-274D-43BC-B0B0-D8C4AB3699C8}" type="parTrans" cxnId="{2E2D75B9-4B39-4416-B170-69215B14A953}">
      <dgm:prSet/>
      <dgm:spPr/>
      <dgm:t>
        <a:bodyPr/>
        <a:lstStyle/>
        <a:p>
          <a:endParaRPr lang="cs-CZ"/>
        </a:p>
      </dgm:t>
    </dgm:pt>
    <dgm:pt modelId="{47A0FB24-12BC-4C9C-8BC8-AA167930E161}" type="sibTrans" cxnId="{2E2D75B9-4B39-4416-B170-69215B14A953}">
      <dgm:prSet/>
      <dgm:spPr/>
      <dgm:t>
        <a:bodyPr/>
        <a:lstStyle/>
        <a:p>
          <a:endParaRPr lang="cs-CZ"/>
        </a:p>
      </dgm:t>
    </dgm:pt>
    <dgm:pt modelId="{CB1F0F52-D214-4A7D-8978-30F634B8C876}">
      <dgm:prSet custT="1"/>
      <dgm:spPr>
        <a:solidFill>
          <a:srgbClr val="00B050"/>
        </a:solidFill>
      </dgm:spPr>
      <dgm:t>
        <a:bodyPr/>
        <a:lstStyle/>
        <a:p>
          <a:r>
            <a:rPr lang="cs-CZ" sz="1300" b="1" dirty="0" smtClean="0">
              <a:latin typeface="Garamond" panose="02020404030301010803" pitchFamily="18" charset="0"/>
            </a:rPr>
            <a:t>vyrovnání se celosvětovým</a:t>
          </a:r>
          <a:br>
            <a:rPr lang="cs-CZ" sz="1300" b="1" dirty="0" smtClean="0">
              <a:latin typeface="Garamond" panose="02020404030301010803" pitchFamily="18" charset="0"/>
            </a:rPr>
          </a:br>
          <a:r>
            <a:rPr lang="cs-CZ" sz="1300" b="1" dirty="0" smtClean="0">
              <a:latin typeface="Garamond" panose="02020404030301010803" pitchFamily="18" charset="0"/>
            </a:rPr>
            <a:t> trendům</a:t>
          </a:r>
        </a:p>
      </dgm:t>
    </dgm:pt>
    <dgm:pt modelId="{9DB5731A-5168-49E5-9ED1-E78B5205722F}" type="parTrans" cxnId="{9752E835-885E-47BC-8D83-9674120082C7}">
      <dgm:prSet/>
      <dgm:spPr/>
      <dgm:t>
        <a:bodyPr/>
        <a:lstStyle/>
        <a:p>
          <a:endParaRPr lang="cs-CZ"/>
        </a:p>
      </dgm:t>
    </dgm:pt>
    <dgm:pt modelId="{EAACB92F-E75A-4EFC-A0D9-444F5B9252BD}" type="sibTrans" cxnId="{9752E835-885E-47BC-8D83-9674120082C7}">
      <dgm:prSet/>
      <dgm:spPr/>
      <dgm:t>
        <a:bodyPr/>
        <a:lstStyle/>
        <a:p>
          <a:endParaRPr lang="cs-CZ"/>
        </a:p>
      </dgm:t>
    </dgm:pt>
    <dgm:pt modelId="{E64D1637-B36C-4835-862E-CD2C562F0480}">
      <dgm:prSet custT="1"/>
      <dgm:spPr>
        <a:solidFill>
          <a:srgbClr val="00B0F0"/>
        </a:solidFill>
      </dgm:spPr>
      <dgm:t>
        <a:bodyPr/>
        <a:lstStyle/>
        <a:p>
          <a:r>
            <a:rPr lang="cs-CZ" sz="1600" b="1" dirty="0" smtClean="0">
              <a:latin typeface="Garamond" panose="02020404030301010803" pitchFamily="18" charset="0"/>
            </a:rPr>
            <a:t>vytvoření spravedlivého a motivačního prostředí</a:t>
          </a:r>
        </a:p>
      </dgm:t>
    </dgm:pt>
    <dgm:pt modelId="{FD93B45B-959F-4F99-8FF3-04D83DFF4B2E}" type="parTrans" cxnId="{D5C3ADFE-9048-488A-9E38-A4DDA3667A78}">
      <dgm:prSet/>
      <dgm:spPr/>
      <dgm:t>
        <a:bodyPr/>
        <a:lstStyle/>
        <a:p>
          <a:endParaRPr lang="cs-CZ"/>
        </a:p>
      </dgm:t>
    </dgm:pt>
    <dgm:pt modelId="{22969DA1-35AF-4379-9D6D-90248056CBE2}" type="sibTrans" cxnId="{D5C3ADFE-9048-488A-9E38-A4DDA3667A78}">
      <dgm:prSet/>
      <dgm:spPr/>
      <dgm:t>
        <a:bodyPr/>
        <a:lstStyle/>
        <a:p>
          <a:endParaRPr lang="cs-CZ"/>
        </a:p>
      </dgm:t>
    </dgm:pt>
    <dgm:pt modelId="{441B2B9C-0923-49DB-BB94-A5CAA6146421}" type="pres">
      <dgm:prSet presAssocID="{D0C7E8E4-A8C8-4211-9F92-452BBBFBA51C}" presName="compositeShape" presStyleCnt="0">
        <dgm:presLayoutVars>
          <dgm:chMax val="7"/>
          <dgm:dir/>
          <dgm:resizeHandles val="exact"/>
        </dgm:presLayoutVars>
      </dgm:prSet>
      <dgm:spPr/>
    </dgm:pt>
    <dgm:pt modelId="{16B24F47-C631-45EE-9277-674EA94F3ADF}" type="pres">
      <dgm:prSet presAssocID="{D0C7E8E4-A8C8-4211-9F92-452BBBFBA51C}" presName="wedge1" presStyleLbl="node1" presStyleIdx="0" presStyleCnt="5" custLinFactNeighborX="-4826" custLinFactNeighborY="4594"/>
      <dgm:spPr/>
      <dgm:t>
        <a:bodyPr/>
        <a:lstStyle/>
        <a:p>
          <a:endParaRPr lang="cs-CZ"/>
        </a:p>
      </dgm:t>
    </dgm:pt>
    <dgm:pt modelId="{C4E3364B-64D7-4BA8-A13D-C148D4119AE6}" type="pres">
      <dgm:prSet presAssocID="{D0C7E8E4-A8C8-4211-9F92-452BBBFBA51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6F67A1-07DD-4B33-A218-750142BD9657}" type="pres">
      <dgm:prSet presAssocID="{D0C7E8E4-A8C8-4211-9F92-452BBBFBA51C}" presName="wedge2" presStyleLbl="node1" presStyleIdx="1" presStyleCnt="5" custLinFactNeighborX="-1086" custLinFactNeighborY="-543"/>
      <dgm:spPr/>
      <dgm:t>
        <a:bodyPr/>
        <a:lstStyle/>
        <a:p>
          <a:endParaRPr lang="cs-CZ"/>
        </a:p>
      </dgm:t>
    </dgm:pt>
    <dgm:pt modelId="{7F5C9092-D062-4B05-9E88-33E7EB1CD5F1}" type="pres">
      <dgm:prSet presAssocID="{D0C7E8E4-A8C8-4211-9F92-452BBBFBA51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D9120-816A-446B-B77B-7AE7423831F3}" type="pres">
      <dgm:prSet presAssocID="{D0C7E8E4-A8C8-4211-9F92-452BBBFBA51C}" presName="wedge3" presStyleLbl="node1" presStyleIdx="2" presStyleCnt="5" custScaleX="142187" custScaleY="124975" custLinFactNeighborX="-1166" custLinFactNeighborY="-108"/>
      <dgm:spPr/>
      <dgm:t>
        <a:bodyPr/>
        <a:lstStyle/>
        <a:p>
          <a:endParaRPr lang="cs-CZ"/>
        </a:p>
      </dgm:t>
    </dgm:pt>
    <dgm:pt modelId="{FA090256-FB99-4116-A037-86ECBA3A8592}" type="pres">
      <dgm:prSet presAssocID="{D0C7E8E4-A8C8-4211-9F92-452BBBFBA51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60ADFE-76D0-4698-B12B-5544055402B3}" type="pres">
      <dgm:prSet presAssocID="{D0C7E8E4-A8C8-4211-9F92-452BBBFBA51C}" presName="wedge4" presStyleLbl="node1" presStyleIdx="3" presStyleCnt="5" custScaleX="76160" custScaleY="65656" custLinFactNeighborX="-1426" custLinFactNeighborY="-491"/>
      <dgm:spPr/>
      <dgm:t>
        <a:bodyPr/>
        <a:lstStyle/>
        <a:p>
          <a:endParaRPr lang="cs-CZ"/>
        </a:p>
      </dgm:t>
    </dgm:pt>
    <dgm:pt modelId="{00C917C9-39B8-4D2D-81C2-F14B98F0A0CF}" type="pres">
      <dgm:prSet presAssocID="{D0C7E8E4-A8C8-4211-9F92-452BBBFBA51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035232-B298-486A-9449-DACE52131A08}" type="pres">
      <dgm:prSet presAssocID="{D0C7E8E4-A8C8-4211-9F92-452BBBFBA51C}" presName="wedge5" presStyleLbl="node1" presStyleIdx="4" presStyleCnt="5" custScaleX="80057" custScaleY="79082" custLinFactNeighborX="-1448" custLinFactNeighborY="-599"/>
      <dgm:spPr/>
      <dgm:t>
        <a:bodyPr/>
        <a:lstStyle/>
        <a:p>
          <a:endParaRPr lang="cs-CZ"/>
        </a:p>
      </dgm:t>
    </dgm:pt>
    <dgm:pt modelId="{40C8E5C3-8897-49FF-A493-1248DE1438BA}" type="pres">
      <dgm:prSet presAssocID="{D0C7E8E4-A8C8-4211-9F92-452BBBFBA51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43DE9F0-EFC2-49C4-854C-7D2799FCB19E}" type="presOf" srcId="{716CD85B-05A2-403C-B122-EBF1D22557F7}" destId="{16B24F47-C631-45EE-9277-674EA94F3ADF}" srcOrd="0" destOrd="0" presId="urn:microsoft.com/office/officeart/2005/8/layout/chart3"/>
    <dgm:cxn modelId="{D7A18637-C514-44CD-8102-BB6428759E7D}" srcId="{D0C7E8E4-A8C8-4211-9F92-452BBBFBA51C}" destId="{74F15BA2-1291-4641-AC69-234AB5147C9C}" srcOrd="1" destOrd="0" parTransId="{4A498EB4-743C-4C39-AB00-7D7DE38894C0}" sibTransId="{703E8FCF-4172-4E14-A251-1DD3A0FDBB09}"/>
    <dgm:cxn modelId="{C7A933F8-B74D-4245-9364-394394768E0A}" type="presOf" srcId="{D0C7E8E4-A8C8-4211-9F92-452BBBFBA51C}" destId="{441B2B9C-0923-49DB-BB94-A5CAA6146421}" srcOrd="0" destOrd="0" presId="urn:microsoft.com/office/officeart/2005/8/layout/chart3"/>
    <dgm:cxn modelId="{724C791F-FB3C-4CD9-842D-6BD04FBF4EE8}" type="presOf" srcId="{CB1F0F52-D214-4A7D-8978-30F634B8C876}" destId="{5260ADFE-76D0-4698-B12B-5544055402B3}" srcOrd="0" destOrd="0" presId="urn:microsoft.com/office/officeart/2005/8/layout/chart3"/>
    <dgm:cxn modelId="{3FFB9303-9224-4710-ACDF-D7379FA2394C}" type="presOf" srcId="{716CD85B-05A2-403C-B122-EBF1D22557F7}" destId="{C4E3364B-64D7-4BA8-A13D-C148D4119AE6}" srcOrd="1" destOrd="0" presId="urn:microsoft.com/office/officeart/2005/8/layout/chart3"/>
    <dgm:cxn modelId="{65657D44-498C-4351-B885-2FB4CEDC3A22}" type="presOf" srcId="{AB0BCC32-893B-415A-B602-9AE5B3E6265D}" destId="{DF0D9120-816A-446B-B77B-7AE7423831F3}" srcOrd="0" destOrd="0" presId="urn:microsoft.com/office/officeart/2005/8/layout/chart3"/>
    <dgm:cxn modelId="{8BCCFCE6-9585-43C0-9D10-A9835589D70F}" srcId="{D0C7E8E4-A8C8-4211-9F92-452BBBFBA51C}" destId="{716CD85B-05A2-403C-B122-EBF1D22557F7}" srcOrd="0" destOrd="0" parTransId="{DF311AB9-650F-4D27-A607-3950BE926B0E}" sibTransId="{A302DBC0-9470-4754-BDF2-404AE6F3BEE7}"/>
    <dgm:cxn modelId="{20894282-3547-43B5-98B7-DEEDF7699927}" type="presOf" srcId="{E64D1637-B36C-4835-862E-CD2C562F0480}" destId="{40C8E5C3-8897-49FF-A493-1248DE1438BA}" srcOrd="1" destOrd="0" presId="urn:microsoft.com/office/officeart/2005/8/layout/chart3"/>
    <dgm:cxn modelId="{F310E830-A8A8-43F6-A7E8-222309B8511E}" type="presOf" srcId="{E64D1637-B36C-4835-862E-CD2C562F0480}" destId="{85035232-B298-486A-9449-DACE52131A08}" srcOrd="0" destOrd="0" presId="urn:microsoft.com/office/officeart/2005/8/layout/chart3"/>
    <dgm:cxn modelId="{602BDFAA-44C5-4903-9092-B46218DE447C}" type="presOf" srcId="{AB0BCC32-893B-415A-B602-9AE5B3E6265D}" destId="{FA090256-FB99-4116-A037-86ECBA3A8592}" srcOrd="1" destOrd="0" presId="urn:microsoft.com/office/officeart/2005/8/layout/chart3"/>
    <dgm:cxn modelId="{4C70E313-957F-45BD-AF55-10A3EEB8B9AE}" type="presOf" srcId="{74F15BA2-1291-4641-AC69-234AB5147C9C}" destId="{7F5C9092-D062-4B05-9E88-33E7EB1CD5F1}" srcOrd="1" destOrd="0" presId="urn:microsoft.com/office/officeart/2005/8/layout/chart3"/>
    <dgm:cxn modelId="{CDF6FBA0-4395-445D-9B59-8D96C134AD7B}" type="presOf" srcId="{CB1F0F52-D214-4A7D-8978-30F634B8C876}" destId="{00C917C9-39B8-4D2D-81C2-F14B98F0A0CF}" srcOrd="1" destOrd="0" presId="urn:microsoft.com/office/officeart/2005/8/layout/chart3"/>
    <dgm:cxn modelId="{2E2D75B9-4B39-4416-B170-69215B14A953}" srcId="{D0C7E8E4-A8C8-4211-9F92-452BBBFBA51C}" destId="{AB0BCC32-893B-415A-B602-9AE5B3E6265D}" srcOrd="2" destOrd="0" parTransId="{AC74A94A-274D-43BC-B0B0-D8C4AB3699C8}" sibTransId="{47A0FB24-12BC-4C9C-8BC8-AA167930E161}"/>
    <dgm:cxn modelId="{D5C3ADFE-9048-488A-9E38-A4DDA3667A78}" srcId="{D0C7E8E4-A8C8-4211-9F92-452BBBFBA51C}" destId="{E64D1637-B36C-4835-862E-CD2C562F0480}" srcOrd="4" destOrd="0" parTransId="{FD93B45B-959F-4F99-8FF3-04D83DFF4B2E}" sibTransId="{22969DA1-35AF-4379-9D6D-90248056CBE2}"/>
    <dgm:cxn modelId="{F13210A5-386B-4062-83B2-21671886B2DD}" type="presOf" srcId="{74F15BA2-1291-4641-AC69-234AB5147C9C}" destId="{9E6F67A1-07DD-4B33-A218-750142BD9657}" srcOrd="0" destOrd="0" presId="urn:microsoft.com/office/officeart/2005/8/layout/chart3"/>
    <dgm:cxn modelId="{9752E835-885E-47BC-8D83-9674120082C7}" srcId="{D0C7E8E4-A8C8-4211-9F92-452BBBFBA51C}" destId="{CB1F0F52-D214-4A7D-8978-30F634B8C876}" srcOrd="3" destOrd="0" parTransId="{9DB5731A-5168-49E5-9ED1-E78B5205722F}" sibTransId="{EAACB92F-E75A-4EFC-A0D9-444F5B9252BD}"/>
    <dgm:cxn modelId="{2ACBF200-0FAB-4066-8837-E5CBFB7A2F85}" type="presParOf" srcId="{441B2B9C-0923-49DB-BB94-A5CAA6146421}" destId="{16B24F47-C631-45EE-9277-674EA94F3ADF}" srcOrd="0" destOrd="0" presId="urn:microsoft.com/office/officeart/2005/8/layout/chart3"/>
    <dgm:cxn modelId="{2290C506-7A52-4E81-948F-A3665403D301}" type="presParOf" srcId="{441B2B9C-0923-49DB-BB94-A5CAA6146421}" destId="{C4E3364B-64D7-4BA8-A13D-C148D4119AE6}" srcOrd="1" destOrd="0" presId="urn:microsoft.com/office/officeart/2005/8/layout/chart3"/>
    <dgm:cxn modelId="{01B8BF19-7726-40D2-90F6-70EA8C53B27F}" type="presParOf" srcId="{441B2B9C-0923-49DB-BB94-A5CAA6146421}" destId="{9E6F67A1-07DD-4B33-A218-750142BD9657}" srcOrd="2" destOrd="0" presId="urn:microsoft.com/office/officeart/2005/8/layout/chart3"/>
    <dgm:cxn modelId="{F4366821-A5F3-4C2A-A831-F430D4860AF2}" type="presParOf" srcId="{441B2B9C-0923-49DB-BB94-A5CAA6146421}" destId="{7F5C9092-D062-4B05-9E88-33E7EB1CD5F1}" srcOrd="3" destOrd="0" presId="urn:microsoft.com/office/officeart/2005/8/layout/chart3"/>
    <dgm:cxn modelId="{CF70D4E3-38E5-400E-A05E-EC220566E182}" type="presParOf" srcId="{441B2B9C-0923-49DB-BB94-A5CAA6146421}" destId="{DF0D9120-816A-446B-B77B-7AE7423831F3}" srcOrd="4" destOrd="0" presId="urn:microsoft.com/office/officeart/2005/8/layout/chart3"/>
    <dgm:cxn modelId="{C36A3892-8045-4AB7-AA6A-92F58FFB8831}" type="presParOf" srcId="{441B2B9C-0923-49DB-BB94-A5CAA6146421}" destId="{FA090256-FB99-4116-A037-86ECBA3A8592}" srcOrd="5" destOrd="0" presId="urn:microsoft.com/office/officeart/2005/8/layout/chart3"/>
    <dgm:cxn modelId="{E3681965-428C-4BC0-AC8B-4D5B18DED7C8}" type="presParOf" srcId="{441B2B9C-0923-49DB-BB94-A5CAA6146421}" destId="{5260ADFE-76D0-4698-B12B-5544055402B3}" srcOrd="6" destOrd="0" presId="urn:microsoft.com/office/officeart/2005/8/layout/chart3"/>
    <dgm:cxn modelId="{481D62D1-558D-418E-ADC0-A2B1E408EA3D}" type="presParOf" srcId="{441B2B9C-0923-49DB-BB94-A5CAA6146421}" destId="{00C917C9-39B8-4D2D-81C2-F14B98F0A0CF}" srcOrd="7" destOrd="0" presId="urn:microsoft.com/office/officeart/2005/8/layout/chart3"/>
    <dgm:cxn modelId="{427EFD66-274F-4D92-BA2C-C5C214E35690}" type="presParOf" srcId="{441B2B9C-0923-49DB-BB94-A5CAA6146421}" destId="{85035232-B298-486A-9449-DACE52131A08}" srcOrd="8" destOrd="0" presId="urn:microsoft.com/office/officeart/2005/8/layout/chart3"/>
    <dgm:cxn modelId="{DBFBC91B-5D96-495E-85A5-C610E025F428}" type="presParOf" srcId="{441B2B9C-0923-49DB-BB94-A5CAA6146421}" destId="{40C8E5C3-8897-49FF-A493-1248DE1438B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9B7119-C328-4028-9AA1-565D3E24405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5F066F4-779A-4889-9CBB-2F785C1AF2BF}">
      <dgm:prSet phldrT="[Text]"/>
      <dgm:spPr>
        <a:solidFill>
          <a:srgbClr val="0070C0"/>
        </a:solidFill>
      </dgm:spPr>
      <dgm:t>
        <a:bodyPr/>
        <a:lstStyle/>
        <a:p>
          <a:r>
            <a:rPr lang="cs-CZ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HOSTOVAT MOHOU POUZE PROFESIONÁLNÍ HRÁČI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944926-29CD-4C32-BE8E-5D36E8578694}" type="parTrans" cxnId="{E745A843-C0E2-448B-8958-80B9512E65A8}">
      <dgm:prSet/>
      <dgm:spPr/>
      <dgm:t>
        <a:bodyPr/>
        <a:lstStyle/>
        <a:p>
          <a:endParaRPr lang="cs-CZ"/>
        </a:p>
      </dgm:t>
    </dgm:pt>
    <dgm:pt modelId="{468489E3-0D57-4D82-970D-B287EB2D611B}" type="sibTrans" cxnId="{E745A843-C0E2-448B-8958-80B9512E65A8}">
      <dgm:prSet/>
      <dgm:spPr/>
      <dgm:t>
        <a:bodyPr/>
        <a:lstStyle/>
        <a:p>
          <a:endParaRPr lang="cs-CZ"/>
        </a:p>
      </dgm:t>
    </dgm:pt>
    <dgm:pt modelId="{8C3DE6B3-AB65-4F35-9107-7B0113DF765D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JSEM  PROFESIONÁL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F225CAB-A87B-49BD-868F-50C139679071}" type="parTrans" cxnId="{C1BB8208-9A06-43EE-8D1C-E718C1A9738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731D17C-09F1-4551-AD3D-634620D328FD}" type="sibTrans" cxnId="{C1BB8208-9A06-43EE-8D1C-E718C1A97384}">
      <dgm:prSet/>
      <dgm:spPr/>
      <dgm:t>
        <a:bodyPr/>
        <a:lstStyle/>
        <a:p>
          <a:endParaRPr lang="cs-CZ"/>
        </a:p>
      </dgm:t>
    </dgm:pt>
    <dgm:pt modelId="{5F09FBE4-9F92-49BB-8A44-379828CA1D4E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NEMÁM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A255FBE-BAD9-43F9-B9AB-577787BF90A5}" type="parTrans" cxnId="{E3256C1F-D20F-4DD0-99A9-27ABC59EDFE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85A89C5C-2B7D-470D-B979-F7F112323E52}" type="sibTrans" cxnId="{E3256C1F-D20F-4DD0-99A9-27ABC59EDFEB}">
      <dgm:prSet/>
      <dgm:spPr/>
      <dgm:t>
        <a:bodyPr/>
        <a:lstStyle/>
        <a:p>
          <a:endParaRPr lang="cs-CZ"/>
        </a:p>
      </dgm:t>
    </dgm:pt>
    <dgm:pt modelId="{A9926AF5-41FC-4853-9DF7-060E834948BE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JSEM AMATÉR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F731FA4-65D5-4572-9685-A3A32FABD244}" type="parTrans" cxnId="{2DED2939-A53D-4D8A-9F08-D641C328260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A7B4B909-6CDC-46A5-A476-C1FE214DB6CF}" type="sibTrans" cxnId="{2DED2939-A53D-4D8A-9F08-D641C328260C}">
      <dgm:prSet/>
      <dgm:spPr/>
      <dgm:t>
        <a:bodyPr/>
        <a:lstStyle/>
        <a:p>
          <a:endParaRPr lang="cs-CZ"/>
        </a:p>
      </dgm:t>
    </dgm:pt>
    <dgm:pt modelId="{5EEEC139-FC55-4DA8-8BA5-16AFB5D0DFA6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MOHU HOSTOVAT DO JAKÉHOKOLIV KLUBU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B425CC1-CC67-4DFF-B345-6998971C166D}" type="parTrans" cxnId="{99707111-12B8-4A3E-A38F-34FF0F5706F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64505834-5EBF-4F9B-B80B-72066B16FB72}" type="sibTrans" cxnId="{99707111-12B8-4A3E-A38F-34FF0F5706FC}">
      <dgm:prSet/>
      <dgm:spPr/>
      <dgm:t>
        <a:bodyPr/>
        <a:lstStyle/>
        <a:p>
          <a:endParaRPr lang="cs-CZ"/>
        </a:p>
      </dgm:t>
    </dgm:pt>
    <dgm:pt modelId="{F9D46292-CEB3-41AB-AF5C-BFA0A447F3E9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MÁM</a:t>
          </a:r>
          <a:r>
            <a:rPr lang="cs-CZ" dirty="0" smtClean="0"/>
            <a:t> 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LIGOVOU PROFI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BD3ACFC-4197-47C6-AF87-365AD4EF1F92}" type="parTrans" cxnId="{68776555-9145-4035-9093-F99661263EF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8C5D6C9-AAF0-4AFC-BB01-9739C22AD537}" type="sibTrans" cxnId="{68776555-9145-4035-9093-F99661263EFB}">
      <dgm:prSet/>
      <dgm:spPr/>
      <dgm:t>
        <a:bodyPr/>
        <a:lstStyle/>
        <a:p>
          <a:endParaRPr lang="cs-CZ"/>
        </a:p>
      </dgm:t>
    </dgm:pt>
    <dgm:pt modelId="{9FEB5B73-B96D-419F-8618-1C2242A27CCF}">
      <dgm:prSet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MÁM STANDARDNÍ PROFI SMLOUVU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73913D0-9091-497D-B564-0EBC9951DE95}" type="parTrans" cxnId="{0EC34A99-80BE-4CC6-A31F-2AE97A020692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65E495FB-1D9C-40AE-8255-66B08C58F676}" type="sibTrans" cxnId="{0EC34A99-80BE-4CC6-A31F-2AE97A020692}">
      <dgm:prSet/>
      <dgm:spPr/>
      <dgm:t>
        <a:bodyPr/>
        <a:lstStyle/>
        <a:p>
          <a:endParaRPr lang="cs-CZ"/>
        </a:p>
      </dgm:t>
    </dgm:pt>
    <dgm:pt modelId="{A3FC8139-4731-4AB1-86E1-EE73B3D29A8C}">
      <dgm:prSet phldrT="[Text]"/>
      <dgm:spPr>
        <a:solidFill>
          <a:srgbClr val="00B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MOHU HOSTOVAT DO JAKÉHOKOLIV KLUBU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5F6962E-4FF8-4ED7-AAA2-67205E106888}" type="sibTrans" cxnId="{FFA7F61A-4D34-4D6B-B013-4C22B4D0C878}">
      <dgm:prSet/>
      <dgm:spPr/>
      <dgm:t>
        <a:bodyPr/>
        <a:lstStyle/>
        <a:p>
          <a:endParaRPr lang="cs-CZ"/>
        </a:p>
      </dgm:t>
    </dgm:pt>
    <dgm:pt modelId="{65DA3731-37D0-4279-9012-CC30B41A1E68}" type="parTrans" cxnId="{FFA7F61A-4D34-4D6B-B013-4C22B4D0C87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2AD67448-7CA0-452E-A501-6444B3F642DD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NEMOHU HOSTOVAT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01B2D06-FB7B-46CA-8CF4-1E9252069093}" type="parTrans" cxnId="{BEF4AD55-CCF9-4117-9BBB-F4E825B8FC3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E900053D-F809-4660-8B58-79AC48A03E63}" type="sibTrans" cxnId="{BEF4AD55-CCF9-4117-9BBB-F4E825B8FC3F}">
      <dgm:prSet/>
      <dgm:spPr/>
      <dgm:t>
        <a:bodyPr/>
        <a:lstStyle/>
        <a:p>
          <a:endParaRPr lang="cs-CZ"/>
        </a:p>
      </dgm:t>
    </dgm:pt>
    <dgm:pt modelId="{1A473BAD-50BE-4834-8D89-1021C38A5E86}" type="pres">
      <dgm:prSet presAssocID="{169B7119-C328-4028-9AA1-565D3E2440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0613688-C262-4BAE-A246-23FA73C5DFD8}" type="pres">
      <dgm:prSet presAssocID="{A5F066F4-779A-4889-9CBB-2F785C1AF2BF}" presName="root1" presStyleCnt="0"/>
      <dgm:spPr/>
    </dgm:pt>
    <dgm:pt modelId="{808A89A3-2DDC-43BB-9874-2A817615851D}" type="pres">
      <dgm:prSet presAssocID="{A5F066F4-779A-4889-9CBB-2F785C1AF2BF}" presName="LevelOneTextNode" presStyleLbl="node0" presStyleIdx="0" presStyleCnt="1" custScaleY="3269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E2B7B7-C637-40BA-AA8A-4FA0B251AABD}" type="pres">
      <dgm:prSet presAssocID="{A5F066F4-779A-4889-9CBB-2F785C1AF2BF}" presName="level2hierChild" presStyleCnt="0"/>
      <dgm:spPr/>
    </dgm:pt>
    <dgm:pt modelId="{8043F6A6-F374-497A-945C-AA7BE1DBD89F}" type="pres">
      <dgm:prSet presAssocID="{4F225CAB-A87B-49BD-868F-50C139679071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BF89E6E0-3D37-4860-84EF-AB07DB467829}" type="pres">
      <dgm:prSet presAssocID="{4F225CAB-A87B-49BD-868F-50C139679071}" presName="connTx" presStyleLbl="parChTrans1D2" presStyleIdx="0" presStyleCnt="2"/>
      <dgm:spPr/>
      <dgm:t>
        <a:bodyPr/>
        <a:lstStyle/>
        <a:p>
          <a:endParaRPr lang="cs-CZ"/>
        </a:p>
      </dgm:t>
    </dgm:pt>
    <dgm:pt modelId="{1BC7B981-F5E4-46B0-AB72-4A12ECD88B15}" type="pres">
      <dgm:prSet presAssocID="{8C3DE6B3-AB65-4F35-9107-7B0113DF765D}" presName="root2" presStyleCnt="0"/>
      <dgm:spPr/>
    </dgm:pt>
    <dgm:pt modelId="{63C49093-44A8-4966-9B1B-2DBAD3F50A6A}" type="pres">
      <dgm:prSet presAssocID="{8C3DE6B3-AB65-4F35-9107-7B0113DF765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7C7925-87FB-40A3-AB61-4D8A4665B14A}" type="pres">
      <dgm:prSet presAssocID="{8C3DE6B3-AB65-4F35-9107-7B0113DF765D}" presName="level3hierChild" presStyleCnt="0"/>
      <dgm:spPr/>
    </dgm:pt>
    <dgm:pt modelId="{C8522EC8-57D8-41EA-8746-702313A2E9B2}" type="pres">
      <dgm:prSet presAssocID="{2BD3ACFC-4197-47C6-AF87-365AD4EF1F92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8EC04D55-F162-4D8A-B816-7816FA9A1512}" type="pres">
      <dgm:prSet presAssocID="{2BD3ACFC-4197-47C6-AF87-365AD4EF1F92}" presName="connTx" presStyleLbl="parChTrans1D3" presStyleIdx="0" presStyleCnt="3"/>
      <dgm:spPr/>
      <dgm:t>
        <a:bodyPr/>
        <a:lstStyle/>
        <a:p>
          <a:endParaRPr lang="cs-CZ"/>
        </a:p>
      </dgm:t>
    </dgm:pt>
    <dgm:pt modelId="{7979AE56-2F08-4DEC-8661-36042C48B0E8}" type="pres">
      <dgm:prSet presAssocID="{F9D46292-CEB3-41AB-AF5C-BFA0A447F3E9}" presName="root2" presStyleCnt="0"/>
      <dgm:spPr/>
    </dgm:pt>
    <dgm:pt modelId="{4A117693-0CCA-4AE4-B36A-9DD63A63165D}" type="pres">
      <dgm:prSet presAssocID="{F9D46292-CEB3-41AB-AF5C-BFA0A447F3E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F5175A-A42E-4301-834D-0E0B189DE6EB}" type="pres">
      <dgm:prSet presAssocID="{F9D46292-CEB3-41AB-AF5C-BFA0A447F3E9}" presName="level3hierChild" presStyleCnt="0"/>
      <dgm:spPr/>
    </dgm:pt>
    <dgm:pt modelId="{ABA4FB3B-C5D0-4D60-855C-D7857E9044FC}" type="pres">
      <dgm:prSet presAssocID="{4B425CC1-CC67-4DFF-B345-6998971C166D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940C480F-1E2A-4236-9950-8C29B15FCAB0}" type="pres">
      <dgm:prSet presAssocID="{4B425CC1-CC67-4DFF-B345-6998971C166D}" presName="connTx" presStyleLbl="parChTrans1D4" presStyleIdx="0" presStyleCnt="3"/>
      <dgm:spPr/>
      <dgm:t>
        <a:bodyPr/>
        <a:lstStyle/>
        <a:p>
          <a:endParaRPr lang="cs-CZ"/>
        </a:p>
      </dgm:t>
    </dgm:pt>
    <dgm:pt modelId="{368911EA-D2C3-45FC-A469-5038E90C0F05}" type="pres">
      <dgm:prSet presAssocID="{5EEEC139-FC55-4DA8-8BA5-16AFB5D0DFA6}" presName="root2" presStyleCnt="0"/>
      <dgm:spPr/>
    </dgm:pt>
    <dgm:pt modelId="{4ABCAEBF-908F-45CE-A93D-71894281A163}" type="pres">
      <dgm:prSet presAssocID="{5EEEC139-FC55-4DA8-8BA5-16AFB5D0DFA6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B3C8D4-C3A6-48F4-A53B-28C22163A92C}" type="pres">
      <dgm:prSet presAssocID="{5EEEC139-FC55-4DA8-8BA5-16AFB5D0DFA6}" presName="level3hierChild" presStyleCnt="0"/>
      <dgm:spPr/>
    </dgm:pt>
    <dgm:pt modelId="{60D27C1C-BB56-4523-A457-80A55AACBEE0}" type="pres">
      <dgm:prSet presAssocID="{E73913D0-9091-497D-B564-0EBC9951DE95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C4AA0FB5-3F1D-4711-8110-FD8678FF4288}" type="pres">
      <dgm:prSet presAssocID="{E73913D0-9091-497D-B564-0EBC9951DE95}" presName="connTx" presStyleLbl="parChTrans1D3" presStyleIdx="1" presStyleCnt="3"/>
      <dgm:spPr/>
      <dgm:t>
        <a:bodyPr/>
        <a:lstStyle/>
        <a:p>
          <a:endParaRPr lang="cs-CZ"/>
        </a:p>
      </dgm:t>
    </dgm:pt>
    <dgm:pt modelId="{0DA78DDE-7DD6-4346-B6E0-946632261D38}" type="pres">
      <dgm:prSet presAssocID="{9FEB5B73-B96D-419F-8618-1C2242A27CCF}" presName="root2" presStyleCnt="0"/>
      <dgm:spPr/>
    </dgm:pt>
    <dgm:pt modelId="{9964AA2D-461B-4323-B164-E8E196AA63AE}" type="pres">
      <dgm:prSet presAssocID="{9FEB5B73-B96D-419F-8618-1C2242A27CC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6D3A1D-5A1F-4716-959E-066AC3DD1F8F}" type="pres">
      <dgm:prSet presAssocID="{9FEB5B73-B96D-419F-8618-1C2242A27CCF}" presName="level3hierChild" presStyleCnt="0"/>
      <dgm:spPr/>
    </dgm:pt>
    <dgm:pt modelId="{0500FC81-F2B5-4D48-9FCF-7CF81CC8B773}" type="pres">
      <dgm:prSet presAssocID="{65DA3731-37D0-4279-9012-CC30B41A1E68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32A6E4A2-D821-453B-B437-D348D0424A3F}" type="pres">
      <dgm:prSet presAssocID="{65DA3731-37D0-4279-9012-CC30B41A1E68}" presName="connTx" presStyleLbl="parChTrans1D4" presStyleIdx="1" presStyleCnt="3"/>
      <dgm:spPr/>
      <dgm:t>
        <a:bodyPr/>
        <a:lstStyle/>
        <a:p>
          <a:endParaRPr lang="cs-CZ"/>
        </a:p>
      </dgm:t>
    </dgm:pt>
    <dgm:pt modelId="{269142B1-AD7E-4A5F-A6C4-6B0E47AB7BFA}" type="pres">
      <dgm:prSet presAssocID="{A3FC8139-4731-4AB1-86E1-EE73B3D29A8C}" presName="root2" presStyleCnt="0"/>
      <dgm:spPr/>
    </dgm:pt>
    <dgm:pt modelId="{0495DA65-F1FF-4B7D-923B-D482BBF95D29}" type="pres">
      <dgm:prSet presAssocID="{A3FC8139-4731-4AB1-86E1-EE73B3D29A8C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2BF76A-24F4-4F31-A036-EB298123BB6D}" type="pres">
      <dgm:prSet presAssocID="{A3FC8139-4731-4AB1-86E1-EE73B3D29A8C}" presName="level3hierChild" presStyleCnt="0"/>
      <dgm:spPr/>
    </dgm:pt>
    <dgm:pt modelId="{37D42A99-8433-4C1E-8164-B4CEE40CA324}" type="pres">
      <dgm:prSet presAssocID="{6F731FA4-65D5-4572-9685-A3A32FABD24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76A89C14-C10C-4B6E-97C5-567B413F6278}" type="pres">
      <dgm:prSet presAssocID="{6F731FA4-65D5-4572-9685-A3A32FABD24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1E1817CF-14CD-4FD6-A907-F3D3CCB98150}" type="pres">
      <dgm:prSet presAssocID="{A9926AF5-41FC-4853-9DF7-060E834948BE}" presName="root2" presStyleCnt="0"/>
      <dgm:spPr/>
    </dgm:pt>
    <dgm:pt modelId="{4591B3D1-D088-47D8-BF02-233BFD127393}" type="pres">
      <dgm:prSet presAssocID="{A9926AF5-41FC-4853-9DF7-060E834948B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C28BCDF-283B-42A9-8E0A-B1B6AB4CC8CD}" type="pres">
      <dgm:prSet presAssocID="{A9926AF5-41FC-4853-9DF7-060E834948BE}" presName="level3hierChild" presStyleCnt="0"/>
      <dgm:spPr/>
    </dgm:pt>
    <dgm:pt modelId="{469D488E-17A3-482D-8ED6-DD316747333E}" type="pres">
      <dgm:prSet presAssocID="{8A255FBE-BAD9-43F9-B9AB-577787BF90A5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BC5F21EF-3847-459D-9A01-B05ECF6F961A}" type="pres">
      <dgm:prSet presAssocID="{8A255FBE-BAD9-43F9-B9AB-577787BF90A5}" presName="connTx" presStyleLbl="parChTrans1D3" presStyleIdx="2" presStyleCnt="3"/>
      <dgm:spPr/>
      <dgm:t>
        <a:bodyPr/>
        <a:lstStyle/>
        <a:p>
          <a:endParaRPr lang="cs-CZ"/>
        </a:p>
      </dgm:t>
    </dgm:pt>
    <dgm:pt modelId="{A4A962BA-7F22-4EF7-BA83-C1E98D94B0A1}" type="pres">
      <dgm:prSet presAssocID="{5F09FBE4-9F92-49BB-8A44-379828CA1D4E}" presName="root2" presStyleCnt="0"/>
      <dgm:spPr/>
    </dgm:pt>
    <dgm:pt modelId="{F601E92F-FFC8-463E-83C3-30F473B1247D}" type="pres">
      <dgm:prSet presAssocID="{5F09FBE4-9F92-49BB-8A44-379828CA1D4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2469B4-6F8D-497F-8E57-D1DC6DE79652}" type="pres">
      <dgm:prSet presAssocID="{5F09FBE4-9F92-49BB-8A44-379828CA1D4E}" presName="level3hierChild" presStyleCnt="0"/>
      <dgm:spPr/>
    </dgm:pt>
    <dgm:pt modelId="{9E93DCF2-DE90-4B01-A256-F0D3A51EE39A}" type="pres">
      <dgm:prSet presAssocID="{E01B2D06-FB7B-46CA-8CF4-1E9252069093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326495D0-CAD1-48F2-AF0A-71FA8D1148B6}" type="pres">
      <dgm:prSet presAssocID="{E01B2D06-FB7B-46CA-8CF4-1E9252069093}" presName="connTx" presStyleLbl="parChTrans1D4" presStyleIdx="2" presStyleCnt="3"/>
      <dgm:spPr/>
      <dgm:t>
        <a:bodyPr/>
        <a:lstStyle/>
        <a:p>
          <a:endParaRPr lang="cs-CZ"/>
        </a:p>
      </dgm:t>
    </dgm:pt>
    <dgm:pt modelId="{E5A02D24-81D4-4261-B743-677C77BA2D98}" type="pres">
      <dgm:prSet presAssocID="{2AD67448-7CA0-452E-A501-6444B3F642DD}" presName="root2" presStyleCnt="0"/>
      <dgm:spPr/>
    </dgm:pt>
    <dgm:pt modelId="{D6C0554A-E9A3-4572-A2D9-2C89EE40A6F3}" type="pres">
      <dgm:prSet presAssocID="{2AD67448-7CA0-452E-A501-6444B3F642DD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9C7A240-129D-4BD6-A1F2-06A5404C043D}" type="pres">
      <dgm:prSet presAssocID="{2AD67448-7CA0-452E-A501-6444B3F642DD}" presName="level3hierChild" presStyleCnt="0"/>
      <dgm:spPr/>
    </dgm:pt>
  </dgm:ptLst>
  <dgm:cxnLst>
    <dgm:cxn modelId="{0EC34A99-80BE-4CC6-A31F-2AE97A020692}" srcId="{8C3DE6B3-AB65-4F35-9107-7B0113DF765D}" destId="{9FEB5B73-B96D-419F-8618-1C2242A27CCF}" srcOrd="1" destOrd="0" parTransId="{E73913D0-9091-497D-B564-0EBC9951DE95}" sibTransId="{65E495FB-1D9C-40AE-8255-66B08C58F676}"/>
    <dgm:cxn modelId="{E3256C1F-D20F-4DD0-99A9-27ABC59EDFEB}" srcId="{A9926AF5-41FC-4853-9DF7-060E834948BE}" destId="{5F09FBE4-9F92-49BB-8A44-379828CA1D4E}" srcOrd="0" destOrd="0" parTransId="{8A255FBE-BAD9-43F9-B9AB-577787BF90A5}" sibTransId="{85A89C5C-2B7D-470D-B979-F7F112323E52}"/>
    <dgm:cxn modelId="{5035CA09-CC87-48D2-B0F1-96E8BF478811}" type="presOf" srcId="{F9D46292-CEB3-41AB-AF5C-BFA0A447F3E9}" destId="{4A117693-0CCA-4AE4-B36A-9DD63A63165D}" srcOrd="0" destOrd="0" presId="urn:microsoft.com/office/officeart/2005/8/layout/hierarchy2"/>
    <dgm:cxn modelId="{68776555-9145-4035-9093-F99661263EFB}" srcId="{8C3DE6B3-AB65-4F35-9107-7B0113DF765D}" destId="{F9D46292-CEB3-41AB-AF5C-BFA0A447F3E9}" srcOrd="0" destOrd="0" parTransId="{2BD3ACFC-4197-47C6-AF87-365AD4EF1F92}" sibTransId="{B8C5D6C9-AAF0-4AFC-BB01-9739C22AD537}"/>
    <dgm:cxn modelId="{E745A843-C0E2-448B-8958-80B9512E65A8}" srcId="{169B7119-C328-4028-9AA1-565D3E24405A}" destId="{A5F066F4-779A-4889-9CBB-2F785C1AF2BF}" srcOrd="0" destOrd="0" parTransId="{75944926-29CD-4C32-BE8E-5D36E8578694}" sibTransId="{468489E3-0D57-4D82-970D-B287EB2D611B}"/>
    <dgm:cxn modelId="{FC6D4EC9-4264-4E5C-91A7-9C522E3C58BE}" type="presOf" srcId="{8A255FBE-BAD9-43F9-B9AB-577787BF90A5}" destId="{BC5F21EF-3847-459D-9A01-B05ECF6F961A}" srcOrd="1" destOrd="0" presId="urn:microsoft.com/office/officeart/2005/8/layout/hierarchy2"/>
    <dgm:cxn modelId="{DA5A7EF2-5983-4FE5-A5B5-6038429A8C2E}" type="presOf" srcId="{E73913D0-9091-497D-B564-0EBC9951DE95}" destId="{C4AA0FB5-3F1D-4711-8110-FD8678FF4288}" srcOrd="1" destOrd="0" presId="urn:microsoft.com/office/officeart/2005/8/layout/hierarchy2"/>
    <dgm:cxn modelId="{9E178D43-81FB-475F-A371-B0CBD53B041D}" type="presOf" srcId="{8C3DE6B3-AB65-4F35-9107-7B0113DF765D}" destId="{63C49093-44A8-4966-9B1B-2DBAD3F50A6A}" srcOrd="0" destOrd="0" presId="urn:microsoft.com/office/officeart/2005/8/layout/hierarchy2"/>
    <dgm:cxn modelId="{AEE745F8-1D6F-41DE-8F75-5623D6DCDD53}" type="presOf" srcId="{4F225CAB-A87B-49BD-868F-50C139679071}" destId="{BF89E6E0-3D37-4860-84EF-AB07DB467829}" srcOrd="1" destOrd="0" presId="urn:microsoft.com/office/officeart/2005/8/layout/hierarchy2"/>
    <dgm:cxn modelId="{DD9B8B9D-89B8-4AA9-8B66-2E6E5B7E167A}" type="presOf" srcId="{5EEEC139-FC55-4DA8-8BA5-16AFB5D0DFA6}" destId="{4ABCAEBF-908F-45CE-A93D-71894281A163}" srcOrd="0" destOrd="0" presId="urn:microsoft.com/office/officeart/2005/8/layout/hierarchy2"/>
    <dgm:cxn modelId="{59C53F7F-DA3D-49CD-90AF-E034234DC5EB}" type="presOf" srcId="{169B7119-C328-4028-9AA1-565D3E24405A}" destId="{1A473BAD-50BE-4834-8D89-1021C38A5E86}" srcOrd="0" destOrd="0" presId="urn:microsoft.com/office/officeart/2005/8/layout/hierarchy2"/>
    <dgm:cxn modelId="{54D87AC8-75B0-49A1-A1D9-5067FEB31394}" type="presOf" srcId="{2BD3ACFC-4197-47C6-AF87-365AD4EF1F92}" destId="{8EC04D55-F162-4D8A-B816-7816FA9A1512}" srcOrd="1" destOrd="0" presId="urn:microsoft.com/office/officeart/2005/8/layout/hierarchy2"/>
    <dgm:cxn modelId="{F81FDC60-D367-4072-A5AC-46AC1B4D682A}" type="presOf" srcId="{6F731FA4-65D5-4572-9685-A3A32FABD244}" destId="{76A89C14-C10C-4B6E-97C5-567B413F6278}" srcOrd="1" destOrd="0" presId="urn:microsoft.com/office/officeart/2005/8/layout/hierarchy2"/>
    <dgm:cxn modelId="{2DED2939-A53D-4D8A-9F08-D641C328260C}" srcId="{A5F066F4-779A-4889-9CBB-2F785C1AF2BF}" destId="{A9926AF5-41FC-4853-9DF7-060E834948BE}" srcOrd="1" destOrd="0" parTransId="{6F731FA4-65D5-4572-9685-A3A32FABD244}" sibTransId="{A7B4B909-6CDC-46A5-A476-C1FE214DB6CF}"/>
    <dgm:cxn modelId="{62DED5A4-2FB0-45FE-99DB-B9F71713059B}" type="presOf" srcId="{9FEB5B73-B96D-419F-8618-1C2242A27CCF}" destId="{9964AA2D-461B-4323-B164-E8E196AA63AE}" srcOrd="0" destOrd="0" presId="urn:microsoft.com/office/officeart/2005/8/layout/hierarchy2"/>
    <dgm:cxn modelId="{C1BB8208-9A06-43EE-8D1C-E718C1A97384}" srcId="{A5F066F4-779A-4889-9CBB-2F785C1AF2BF}" destId="{8C3DE6B3-AB65-4F35-9107-7B0113DF765D}" srcOrd="0" destOrd="0" parTransId="{4F225CAB-A87B-49BD-868F-50C139679071}" sibTransId="{9731D17C-09F1-4551-AD3D-634620D328FD}"/>
    <dgm:cxn modelId="{517DCD59-1D50-4D0D-BD32-B7E0AE8B8701}" type="presOf" srcId="{6F731FA4-65D5-4572-9685-A3A32FABD244}" destId="{37D42A99-8433-4C1E-8164-B4CEE40CA324}" srcOrd="0" destOrd="0" presId="urn:microsoft.com/office/officeart/2005/8/layout/hierarchy2"/>
    <dgm:cxn modelId="{1E696CAD-3D25-4A8B-B801-0710608CC0CC}" type="presOf" srcId="{A3FC8139-4731-4AB1-86E1-EE73B3D29A8C}" destId="{0495DA65-F1FF-4B7D-923B-D482BBF95D29}" srcOrd="0" destOrd="0" presId="urn:microsoft.com/office/officeart/2005/8/layout/hierarchy2"/>
    <dgm:cxn modelId="{0F2C069D-6FB0-4D61-8ECB-39AEE054067F}" type="presOf" srcId="{65DA3731-37D0-4279-9012-CC30B41A1E68}" destId="{0500FC81-F2B5-4D48-9FCF-7CF81CC8B773}" srcOrd="0" destOrd="0" presId="urn:microsoft.com/office/officeart/2005/8/layout/hierarchy2"/>
    <dgm:cxn modelId="{6306E8B6-C95D-4195-B8B5-7BADC170D104}" type="presOf" srcId="{4F225CAB-A87B-49BD-868F-50C139679071}" destId="{8043F6A6-F374-497A-945C-AA7BE1DBD89F}" srcOrd="0" destOrd="0" presId="urn:microsoft.com/office/officeart/2005/8/layout/hierarchy2"/>
    <dgm:cxn modelId="{BEF4AD55-CCF9-4117-9BBB-F4E825B8FC3F}" srcId="{5F09FBE4-9F92-49BB-8A44-379828CA1D4E}" destId="{2AD67448-7CA0-452E-A501-6444B3F642DD}" srcOrd="0" destOrd="0" parTransId="{E01B2D06-FB7B-46CA-8CF4-1E9252069093}" sibTransId="{E900053D-F809-4660-8B58-79AC48A03E63}"/>
    <dgm:cxn modelId="{E3F1E7F3-D313-416D-9689-29D447826FD3}" type="presOf" srcId="{65DA3731-37D0-4279-9012-CC30B41A1E68}" destId="{32A6E4A2-D821-453B-B437-D348D0424A3F}" srcOrd="1" destOrd="0" presId="urn:microsoft.com/office/officeart/2005/8/layout/hierarchy2"/>
    <dgm:cxn modelId="{8C118100-926A-4CA0-B51C-C4A55A17A6FE}" type="presOf" srcId="{A5F066F4-779A-4889-9CBB-2F785C1AF2BF}" destId="{808A89A3-2DDC-43BB-9874-2A817615851D}" srcOrd="0" destOrd="0" presId="urn:microsoft.com/office/officeart/2005/8/layout/hierarchy2"/>
    <dgm:cxn modelId="{37F69633-9D62-4B6A-95C6-1ED578BEE53B}" type="presOf" srcId="{A9926AF5-41FC-4853-9DF7-060E834948BE}" destId="{4591B3D1-D088-47D8-BF02-233BFD127393}" srcOrd="0" destOrd="0" presId="urn:microsoft.com/office/officeart/2005/8/layout/hierarchy2"/>
    <dgm:cxn modelId="{45E1103B-5E69-4FE9-8261-20CFB61F361C}" type="presOf" srcId="{4B425CC1-CC67-4DFF-B345-6998971C166D}" destId="{940C480F-1E2A-4236-9950-8C29B15FCAB0}" srcOrd="1" destOrd="0" presId="urn:microsoft.com/office/officeart/2005/8/layout/hierarchy2"/>
    <dgm:cxn modelId="{CA01A303-59C6-4A2F-B8A0-1A48D69AEA7D}" type="presOf" srcId="{E73913D0-9091-497D-B564-0EBC9951DE95}" destId="{60D27C1C-BB56-4523-A457-80A55AACBEE0}" srcOrd="0" destOrd="0" presId="urn:microsoft.com/office/officeart/2005/8/layout/hierarchy2"/>
    <dgm:cxn modelId="{733A6B0A-1198-4B76-8BAF-D64CB6F8A959}" type="presOf" srcId="{2AD67448-7CA0-452E-A501-6444B3F642DD}" destId="{D6C0554A-E9A3-4572-A2D9-2C89EE40A6F3}" srcOrd="0" destOrd="0" presId="urn:microsoft.com/office/officeart/2005/8/layout/hierarchy2"/>
    <dgm:cxn modelId="{5FAB6628-0D49-4A09-BA9C-685440CEEF62}" type="presOf" srcId="{4B425CC1-CC67-4DFF-B345-6998971C166D}" destId="{ABA4FB3B-C5D0-4D60-855C-D7857E9044FC}" srcOrd="0" destOrd="0" presId="urn:microsoft.com/office/officeart/2005/8/layout/hierarchy2"/>
    <dgm:cxn modelId="{6E746526-2A55-4F46-9137-BBA30468895B}" type="presOf" srcId="{2BD3ACFC-4197-47C6-AF87-365AD4EF1F92}" destId="{C8522EC8-57D8-41EA-8746-702313A2E9B2}" srcOrd="0" destOrd="0" presId="urn:microsoft.com/office/officeart/2005/8/layout/hierarchy2"/>
    <dgm:cxn modelId="{AC0119B8-D7E0-4EC7-8929-9D73B60A0E87}" type="presOf" srcId="{8A255FBE-BAD9-43F9-B9AB-577787BF90A5}" destId="{469D488E-17A3-482D-8ED6-DD316747333E}" srcOrd="0" destOrd="0" presId="urn:microsoft.com/office/officeart/2005/8/layout/hierarchy2"/>
    <dgm:cxn modelId="{E4D72068-4617-4840-925D-B7784DACFCE2}" type="presOf" srcId="{E01B2D06-FB7B-46CA-8CF4-1E9252069093}" destId="{326495D0-CAD1-48F2-AF0A-71FA8D1148B6}" srcOrd="1" destOrd="0" presId="urn:microsoft.com/office/officeart/2005/8/layout/hierarchy2"/>
    <dgm:cxn modelId="{1109D845-1982-4EE2-896E-F8F3C931C2B4}" type="presOf" srcId="{E01B2D06-FB7B-46CA-8CF4-1E9252069093}" destId="{9E93DCF2-DE90-4B01-A256-F0D3A51EE39A}" srcOrd="0" destOrd="0" presId="urn:microsoft.com/office/officeart/2005/8/layout/hierarchy2"/>
    <dgm:cxn modelId="{FCCBB31D-F186-41E7-B810-9D84F0E46EF6}" type="presOf" srcId="{5F09FBE4-9F92-49BB-8A44-379828CA1D4E}" destId="{F601E92F-FFC8-463E-83C3-30F473B1247D}" srcOrd="0" destOrd="0" presId="urn:microsoft.com/office/officeart/2005/8/layout/hierarchy2"/>
    <dgm:cxn modelId="{FFA7F61A-4D34-4D6B-B013-4C22B4D0C878}" srcId="{9FEB5B73-B96D-419F-8618-1C2242A27CCF}" destId="{A3FC8139-4731-4AB1-86E1-EE73B3D29A8C}" srcOrd="0" destOrd="0" parTransId="{65DA3731-37D0-4279-9012-CC30B41A1E68}" sibTransId="{E5F6962E-4FF8-4ED7-AAA2-67205E106888}"/>
    <dgm:cxn modelId="{99707111-12B8-4A3E-A38F-34FF0F5706FC}" srcId="{F9D46292-CEB3-41AB-AF5C-BFA0A447F3E9}" destId="{5EEEC139-FC55-4DA8-8BA5-16AFB5D0DFA6}" srcOrd="0" destOrd="0" parTransId="{4B425CC1-CC67-4DFF-B345-6998971C166D}" sibTransId="{64505834-5EBF-4F9B-B80B-72066B16FB72}"/>
    <dgm:cxn modelId="{B42527DF-5BDB-4E00-AA79-D874122C2478}" type="presParOf" srcId="{1A473BAD-50BE-4834-8D89-1021C38A5E86}" destId="{00613688-C262-4BAE-A246-23FA73C5DFD8}" srcOrd="0" destOrd="0" presId="urn:microsoft.com/office/officeart/2005/8/layout/hierarchy2"/>
    <dgm:cxn modelId="{E669573E-1F93-4BA6-94CD-6AE3DFD5895F}" type="presParOf" srcId="{00613688-C262-4BAE-A246-23FA73C5DFD8}" destId="{808A89A3-2DDC-43BB-9874-2A817615851D}" srcOrd="0" destOrd="0" presId="urn:microsoft.com/office/officeart/2005/8/layout/hierarchy2"/>
    <dgm:cxn modelId="{2814EF12-BDCE-49CB-B93E-A36170E44EBC}" type="presParOf" srcId="{00613688-C262-4BAE-A246-23FA73C5DFD8}" destId="{37E2B7B7-C637-40BA-AA8A-4FA0B251AABD}" srcOrd="1" destOrd="0" presId="urn:microsoft.com/office/officeart/2005/8/layout/hierarchy2"/>
    <dgm:cxn modelId="{F4398BAA-8E29-4579-92AC-B405380441B1}" type="presParOf" srcId="{37E2B7B7-C637-40BA-AA8A-4FA0B251AABD}" destId="{8043F6A6-F374-497A-945C-AA7BE1DBD89F}" srcOrd="0" destOrd="0" presId="urn:microsoft.com/office/officeart/2005/8/layout/hierarchy2"/>
    <dgm:cxn modelId="{24CB00AA-F56F-4C82-9819-EED38DC94182}" type="presParOf" srcId="{8043F6A6-F374-497A-945C-AA7BE1DBD89F}" destId="{BF89E6E0-3D37-4860-84EF-AB07DB467829}" srcOrd="0" destOrd="0" presId="urn:microsoft.com/office/officeart/2005/8/layout/hierarchy2"/>
    <dgm:cxn modelId="{0027A9D8-D16A-4D79-9341-8280E4289F64}" type="presParOf" srcId="{37E2B7B7-C637-40BA-AA8A-4FA0B251AABD}" destId="{1BC7B981-F5E4-46B0-AB72-4A12ECD88B15}" srcOrd="1" destOrd="0" presId="urn:microsoft.com/office/officeart/2005/8/layout/hierarchy2"/>
    <dgm:cxn modelId="{D84179DD-12AD-41C2-B11B-1FC1DB108237}" type="presParOf" srcId="{1BC7B981-F5E4-46B0-AB72-4A12ECD88B15}" destId="{63C49093-44A8-4966-9B1B-2DBAD3F50A6A}" srcOrd="0" destOrd="0" presId="urn:microsoft.com/office/officeart/2005/8/layout/hierarchy2"/>
    <dgm:cxn modelId="{70A0BF5D-9C29-4EE4-80BC-F09F3D4D3B2A}" type="presParOf" srcId="{1BC7B981-F5E4-46B0-AB72-4A12ECD88B15}" destId="{AE7C7925-87FB-40A3-AB61-4D8A4665B14A}" srcOrd="1" destOrd="0" presId="urn:microsoft.com/office/officeart/2005/8/layout/hierarchy2"/>
    <dgm:cxn modelId="{1587E8A0-3E9F-41C2-B3FA-B852E5EC4C0D}" type="presParOf" srcId="{AE7C7925-87FB-40A3-AB61-4D8A4665B14A}" destId="{C8522EC8-57D8-41EA-8746-702313A2E9B2}" srcOrd="0" destOrd="0" presId="urn:microsoft.com/office/officeart/2005/8/layout/hierarchy2"/>
    <dgm:cxn modelId="{FFA1DAC9-3038-4682-9650-68EDD1706619}" type="presParOf" srcId="{C8522EC8-57D8-41EA-8746-702313A2E9B2}" destId="{8EC04D55-F162-4D8A-B816-7816FA9A1512}" srcOrd="0" destOrd="0" presId="urn:microsoft.com/office/officeart/2005/8/layout/hierarchy2"/>
    <dgm:cxn modelId="{C2BF51ED-18A3-4C94-A71F-936BAF3F3D03}" type="presParOf" srcId="{AE7C7925-87FB-40A3-AB61-4D8A4665B14A}" destId="{7979AE56-2F08-4DEC-8661-36042C48B0E8}" srcOrd="1" destOrd="0" presId="urn:microsoft.com/office/officeart/2005/8/layout/hierarchy2"/>
    <dgm:cxn modelId="{0E735E13-3955-4DE6-824F-57E528EB6373}" type="presParOf" srcId="{7979AE56-2F08-4DEC-8661-36042C48B0E8}" destId="{4A117693-0CCA-4AE4-B36A-9DD63A63165D}" srcOrd="0" destOrd="0" presId="urn:microsoft.com/office/officeart/2005/8/layout/hierarchy2"/>
    <dgm:cxn modelId="{18A6A99A-4358-435C-A1F2-F9C3CB611C38}" type="presParOf" srcId="{7979AE56-2F08-4DEC-8661-36042C48B0E8}" destId="{00F5175A-A42E-4301-834D-0E0B189DE6EB}" srcOrd="1" destOrd="0" presId="urn:microsoft.com/office/officeart/2005/8/layout/hierarchy2"/>
    <dgm:cxn modelId="{6CD6621F-EE2D-441F-A919-6E300E60C48C}" type="presParOf" srcId="{00F5175A-A42E-4301-834D-0E0B189DE6EB}" destId="{ABA4FB3B-C5D0-4D60-855C-D7857E9044FC}" srcOrd="0" destOrd="0" presId="urn:microsoft.com/office/officeart/2005/8/layout/hierarchy2"/>
    <dgm:cxn modelId="{74D88177-A878-4FC3-8464-ECD81F36EC39}" type="presParOf" srcId="{ABA4FB3B-C5D0-4D60-855C-D7857E9044FC}" destId="{940C480F-1E2A-4236-9950-8C29B15FCAB0}" srcOrd="0" destOrd="0" presId="urn:microsoft.com/office/officeart/2005/8/layout/hierarchy2"/>
    <dgm:cxn modelId="{EC5CABF2-E091-439A-B18E-C870DDAD81B5}" type="presParOf" srcId="{00F5175A-A42E-4301-834D-0E0B189DE6EB}" destId="{368911EA-D2C3-45FC-A469-5038E90C0F05}" srcOrd="1" destOrd="0" presId="urn:microsoft.com/office/officeart/2005/8/layout/hierarchy2"/>
    <dgm:cxn modelId="{4CD20B54-17A0-4BA1-B45F-578655EB7EC1}" type="presParOf" srcId="{368911EA-D2C3-45FC-A469-5038E90C0F05}" destId="{4ABCAEBF-908F-45CE-A93D-71894281A163}" srcOrd="0" destOrd="0" presId="urn:microsoft.com/office/officeart/2005/8/layout/hierarchy2"/>
    <dgm:cxn modelId="{FB179CA4-8DDD-4942-A2AF-21CFD666A6C5}" type="presParOf" srcId="{368911EA-D2C3-45FC-A469-5038E90C0F05}" destId="{83B3C8D4-C3A6-48F4-A53B-28C22163A92C}" srcOrd="1" destOrd="0" presId="urn:microsoft.com/office/officeart/2005/8/layout/hierarchy2"/>
    <dgm:cxn modelId="{76CD9778-A224-4087-91BE-82C0EC0BC73A}" type="presParOf" srcId="{AE7C7925-87FB-40A3-AB61-4D8A4665B14A}" destId="{60D27C1C-BB56-4523-A457-80A55AACBEE0}" srcOrd="2" destOrd="0" presId="urn:microsoft.com/office/officeart/2005/8/layout/hierarchy2"/>
    <dgm:cxn modelId="{25B52785-E706-4B61-A093-D1222FAB5A76}" type="presParOf" srcId="{60D27C1C-BB56-4523-A457-80A55AACBEE0}" destId="{C4AA0FB5-3F1D-4711-8110-FD8678FF4288}" srcOrd="0" destOrd="0" presId="urn:microsoft.com/office/officeart/2005/8/layout/hierarchy2"/>
    <dgm:cxn modelId="{80203189-7E91-4749-9A5F-B17F62BADE2B}" type="presParOf" srcId="{AE7C7925-87FB-40A3-AB61-4D8A4665B14A}" destId="{0DA78DDE-7DD6-4346-B6E0-946632261D38}" srcOrd="3" destOrd="0" presId="urn:microsoft.com/office/officeart/2005/8/layout/hierarchy2"/>
    <dgm:cxn modelId="{70B6E481-034B-4848-91C1-7377DBC8B9CF}" type="presParOf" srcId="{0DA78DDE-7DD6-4346-B6E0-946632261D38}" destId="{9964AA2D-461B-4323-B164-E8E196AA63AE}" srcOrd="0" destOrd="0" presId="urn:microsoft.com/office/officeart/2005/8/layout/hierarchy2"/>
    <dgm:cxn modelId="{A21F0B12-3087-457B-84A8-E0F122645799}" type="presParOf" srcId="{0DA78DDE-7DD6-4346-B6E0-946632261D38}" destId="{A56D3A1D-5A1F-4716-959E-066AC3DD1F8F}" srcOrd="1" destOrd="0" presId="urn:microsoft.com/office/officeart/2005/8/layout/hierarchy2"/>
    <dgm:cxn modelId="{43BD6A25-C516-45F4-A995-E40B8512BC72}" type="presParOf" srcId="{A56D3A1D-5A1F-4716-959E-066AC3DD1F8F}" destId="{0500FC81-F2B5-4D48-9FCF-7CF81CC8B773}" srcOrd="0" destOrd="0" presId="urn:microsoft.com/office/officeart/2005/8/layout/hierarchy2"/>
    <dgm:cxn modelId="{068818A9-BCDE-4D03-B248-709AD96F222F}" type="presParOf" srcId="{0500FC81-F2B5-4D48-9FCF-7CF81CC8B773}" destId="{32A6E4A2-D821-453B-B437-D348D0424A3F}" srcOrd="0" destOrd="0" presId="urn:microsoft.com/office/officeart/2005/8/layout/hierarchy2"/>
    <dgm:cxn modelId="{55F3B846-37C5-49D7-B97A-0D815D350F93}" type="presParOf" srcId="{A56D3A1D-5A1F-4716-959E-066AC3DD1F8F}" destId="{269142B1-AD7E-4A5F-A6C4-6B0E47AB7BFA}" srcOrd="1" destOrd="0" presId="urn:microsoft.com/office/officeart/2005/8/layout/hierarchy2"/>
    <dgm:cxn modelId="{AEDA9A2C-3221-4E03-8250-45B770A805EB}" type="presParOf" srcId="{269142B1-AD7E-4A5F-A6C4-6B0E47AB7BFA}" destId="{0495DA65-F1FF-4B7D-923B-D482BBF95D29}" srcOrd="0" destOrd="0" presId="urn:microsoft.com/office/officeart/2005/8/layout/hierarchy2"/>
    <dgm:cxn modelId="{C2D459A5-699B-44F5-B0ED-33A6D7C2C9BD}" type="presParOf" srcId="{269142B1-AD7E-4A5F-A6C4-6B0E47AB7BFA}" destId="{362BF76A-24F4-4F31-A036-EB298123BB6D}" srcOrd="1" destOrd="0" presId="urn:microsoft.com/office/officeart/2005/8/layout/hierarchy2"/>
    <dgm:cxn modelId="{F35C636B-D335-4156-BB38-C5D2578F4AEF}" type="presParOf" srcId="{37E2B7B7-C637-40BA-AA8A-4FA0B251AABD}" destId="{37D42A99-8433-4C1E-8164-B4CEE40CA324}" srcOrd="2" destOrd="0" presId="urn:microsoft.com/office/officeart/2005/8/layout/hierarchy2"/>
    <dgm:cxn modelId="{BBF2EB8E-F78D-43F3-A69E-0A698B989CEA}" type="presParOf" srcId="{37D42A99-8433-4C1E-8164-B4CEE40CA324}" destId="{76A89C14-C10C-4B6E-97C5-567B413F6278}" srcOrd="0" destOrd="0" presId="urn:microsoft.com/office/officeart/2005/8/layout/hierarchy2"/>
    <dgm:cxn modelId="{1B57DA10-B801-4039-8D10-3E878BB01A8C}" type="presParOf" srcId="{37E2B7B7-C637-40BA-AA8A-4FA0B251AABD}" destId="{1E1817CF-14CD-4FD6-A907-F3D3CCB98150}" srcOrd="3" destOrd="0" presId="urn:microsoft.com/office/officeart/2005/8/layout/hierarchy2"/>
    <dgm:cxn modelId="{F4D44E5E-6F47-4F31-AFD5-18C0B4BCA398}" type="presParOf" srcId="{1E1817CF-14CD-4FD6-A907-F3D3CCB98150}" destId="{4591B3D1-D088-47D8-BF02-233BFD127393}" srcOrd="0" destOrd="0" presId="urn:microsoft.com/office/officeart/2005/8/layout/hierarchy2"/>
    <dgm:cxn modelId="{359F647A-0189-4A4D-90C2-92E15663C6E5}" type="presParOf" srcId="{1E1817CF-14CD-4FD6-A907-F3D3CCB98150}" destId="{CC28BCDF-283B-42A9-8E0A-B1B6AB4CC8CD}" srcOrd="1" destOrd="0" presId="urn:microsoft.com/office/officeart/2005/8/layout/hierarchy2"/>
    <dgm:cxn modelId="{F8AE87DE-1563-4DEF-B82D-A8E1E752878A}" type="presParOf" srcId="{CC28BCDF-283B-42A9-8E0A-B1B6AB4CC8CD}" destId="{469D488E-17A3-482D-8ED6-DD316747333E}" srcOrd="0" destOrd="0" presId="urn:microsoft.com/office/officeart/2005/8/layout/hierarchy2"/>
    <dgm:cxn modelId="{82F0E190-0426-4C98-9136-A8AD34D84BA5}" type="presParOf" srcId="{469D488E-17A3-482D-8ED6-DD316747333E}" destId="{BC5F21EF-3847-459D-9A01-B05ECF6F961A}" srcOrd="0" destOrd="0" presId="urn:microsoft.com/office/officeart/2005/8/layout/hierarchy2"/>
    <dgm:cxn modelId="{7D3AD22B-00C7-4A03-8CCB-A23F559352A1}" type="presParOf" srcId="{CC28BCDF-283B-42A9-8E0A-B1B6AB4CC8CD}" destId="{A4A962BA-7F22-4EF7-BA83-C1E98D94B0A1}" srcOrd="1" destOrd="0" presId="urn:microsoft.com/office/officeart/2005/8/layout/hierarchy2"/>
    <dgm:cxn modelId="{F7ADFB2F-A21D-4AB7-B607-3F8FB1FC49EB}" type="presParOf" srcId="{A4A962BA-7F22-4EF7-BA83-C1E98D94B0A1}" destId="{F601E92F-FFC8-463E-83C3-30F473B1247D}" srcOrd="0" destOrd="0" presId="urn:microsoft.com/office/officeart/2005/8/layout/hierarchy2"/>
    <dgm:cxn modelId="{577C1528-25EA-40C0-8890-A729CB4F8627}" type="presParOf" srcId="{A4A962BA-7F22-4EF7-BA83-C1E98D94B0A1}" destId="{D82469B4-6F8D-497F-8E57-D1DC6DE79652}" srcOrd="1" destOrd="0" presId="urn:microsoft.com/office/officeart/2005/8/layout/hierarchy2"/>
    <dgm:cxn modelId="{CFB98F3F-32E6-47E3-A2DF-4E362EDE4465}" type="presParOf" srcId="{D82469B4-6F8D-497F-8E57-D1DC6DE79652}" destId="{9E93DCF2-DE90-4B01-A256-F0D3A51EE39A}" srcOrd="0" destOrd="0" presId="urn:microsoft.com/office/officeart/2005/8/layout/hierarchy2"/>
    <dgm:cxn modelId="{B60B081C-BA20-49E9-8E1A-AC49571243C3}" type="presParOf" srcId="{9E93DCF2-DE90-4B01-A256-F0D3A51EE39A}" destId="{326495D0-CAD1-48F2-AF0A-71FA8D1148B6}" srcOrd="0" destOrd="0" presId="urn:microsoft.com/office/officeart/2005/8/layout/hierarchy2"/>
    <dgm:cxn modelId="{5DFAEF36-7A66-4346-B45F-FD7FF0659CE2}" type="presParOf" srcId="{D82469B4-6F8D-497F-8E57-D1DC6DE79652}" destId="{E5A02D24-81D4-4261-B743-677C77BA2D98}" srcOrd="1" destOrd="0" presId="urn:microsoft.com/office/officeart/2005/8/layout/hierarchy2"/>
    <dgm:cxn modelId="{E450CA42-55BA-438F-927D-4B3ACADA4900}" type="presParOf" srcId="{E5A02D24-81D4-4261-B743-677C77BA2D98}" destId="{D6C0554A-E9A3-4572-A2D9-2C89EE40A6F3}" srcOrd="0" destOrd="0" presId="urn:microsoft.com/office/officeart/2005/8/layout/hierarchy2"/>
    <dgm:cxn modelId="{CFF1E464-1A05-455A-8BB7-9CE03B55E79E}" type="presParOf" srcId="{E5A02D24-81D4-4261-B743-677C77BA2D98}" destId="{49C7A240-129D-4BD6-A1F2-06A5404C04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608C41-E2F2-45AD-A844-96A73B63D8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8A670D1-3D10-40D6-8ECC-1F0569A2E855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4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 smí být v jednom okamžiku registrován pouze v jednom klubu</a:t>
          </a:r>
          <a:endParaRPr lang="cs-CZ" sz="1400" b="0" i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A358BEF-A3DA-4EB9-89E2-73654C19D0E2}" type="parTrans" cxnId="{0BA09582-5B2B-4298-A142-2A4035CA3715}">
      <dgm:prSet/>
      <dgm:spPr/>
      <dgm:t>
        <a:bodyPr/>
        <a:lstStyle/>
        <a:p>
          <a:endParaRPr lang="cs-CZ"/>
        </a:p>
      </dgm:t>
    </dgm:pt>
    <dgm:pt modelId="{AB94637A-1892-48D1-ADBE-D5CFFDB28444}" type="sibTrans" cxnId="{0BA09582-5B2B-4298-A142-2A4035CA3715}">
      <dgm:prSet/>
      <dgm:spPr/>
      <dgm:t>
        <a:bodyPr/>
        <a:lstStyle/>
        <a:p>
          <a:endParaRPr lang="cs-CZ"/>
        </a:p>
      </dgm:t>
    </dgm:pt>
    <dgm:pt modelId="{82E5F66A-F223-4825-BC83-BA1BB85CDD0A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STŘÍDAVÝ START 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= 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2 registrace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850E548-5974-492F-9294-8D182A5529A9}" type="parTrans" cxnId="{DDB1A492-B98C-417C-AFBC-020F008CE94A}">
      <dgm:prSet/>
      <dgm:spPr/>
      <dgm:t>
        <a:bodyPr/>
        <a:lstStyle/>
        <a:p>
          <a:endParaRPr lang="cs-CZ"/>
        </a:p>
      </dgm:t>
    </dgm:pt>
    <dgm:pt modelId="{296E1C5F-5EF5-44C7-9019-45E1D531BC6F}" type="sibTrans" cxnId="{DDB1A492-B98C-417C-AFBC-020F008CE94A}">
      <dgm:prSet/>
      <dgm:spPr/>
      <dgm:t>
        <a:bodyPr/>
        <a:lstStyle/>
        <a:p>
          <a:endParaRPr lang="cs-CZ"/>
        </a:p>
      </dgm:t>
    </dgm:pt>
    <dgm:pt modelId="{7F37284A-4975-4566-9F57-179285BAB171}">
      <dgm:prSet phldrT="[Text]"/>
      <dgm:spPr>
        <a:solidFill>
          <a:srgbClr val="FF0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FARMA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= 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2 registrace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8CDA4DC-C293-4BD6-B94D-12591B953EC4}" type="parTrans" cxnId="{A97E8E30-4357-4841-84F8-3ECD4B089FE3}">
      <dgm:prSet/>
      <dgm:spPr/>
      <dgm:t>
        <a:bodyPr/>
        <a:lstStyle/>
        <a:p>
          <a:endParaRPr lang="cs-CZ"/>
        </a:p>
      </dgm:t>
    </dgm:pt>
    <dgm:pt modelId="{7CBF527A-D108-49FB-ABCD-706279383553}" type="sibTrans" cxnId="{A97E8E30-4357-4841-84F8-3ECD4B089FE3}">
      <dgm:prSet/>
      <dgm:spPr/>
      <dgm:t>
        <a:bodyPr/>
        <a:lstStyle/>
        <a:p>
          <a:endParaRPr lang="cs-CZ"/>
        </a:p>
      </dgm:t>
    </dgm:pt>
    <dgm:pt modelId="{84CC0152-BEE2-4295-9967-8C62BBF133D3}" type="pres">
      <dgm:prSet presAssocID="{04608C41-E2F2-45AD-A844-96A73B63D8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6393DD-4313-461C-BDBD-2B6B115AE974}" type="pres">
      <dgm:prSet presAssocID="{78A670D1-3D10-40D6-8ECC-1F0569A2E855}" presName="gear1" presStyleLbl="node1" presStyleIdx="0" presStyleCnt="3" custLinFactNeighborX="-36011" custLinFactNeighborY="-1023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29333D-00C1-4D7D-A278-7F55BB8F4636}" type="pres">
      <dgm:prSet presAssocID="{78A670D1-3D10-40D6-8ECC-1F0569A2E855}" presName="gear1srcNode" presStyleLbl="node1" presStyleIdx="0" presStyleCnt="3"/>
      <dgm:spPr/>
      <dgm:t>
        <a:bodyPr/>
        <a:lstStyle/>
        <a:p>
          <a:endParaRPr lang="cs-CZ"/>
        </a:p>
      </dgm:t>
    </dgm:pt>
    <dgm:pt modelId="{76286EF2-228E-4D3C-B0E6-1BF2DC747AF5}" type="pres">
      <dgm:prSet presAssocID="{78A670D1-3D10-40D6-8ECC-1F0569A2E855}" presName="gear1dstNode" presStyleLbl="node1" presStyleIdx="0" presStyleCnt="3"/>
      <dgm:spPr/>
      <dgm:t>
        <a:bodyPr/>
        <a:lstStyle/>
        <a:p>
          <a:endParaRPr lang="cs-CZ"/>
        </a:p>
      </dgm:t>
    </dgm:pt>
    <dgm:pt modelId="{069E1695-E45F-4F70-BF01-6FC861F73739}" type="pres">
      <dgm:prSet presAssocID="{82E5F66A-F223-4825-BC83-BA1BB85CDD0A}" presName="gear2" presStyleLbl="node1" presStyleIdx="1" presStyleCnt="3" custLinFactY="1204" custLinFactNeighborX="-5367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96D8B0-F3A2-4C19-9AED-3FE43DFA0F0D}" type="pres">
      <dgm:prSet presAssocID="{82E5F66A-F223-4825-BC83-BA1BB85CDD0A}" presName="gear2srcNode" presStyleLbl="node1" presStyleIdx="1" presStyleCnt="3"/>
      <dgm:spPr/>
      <dgm:t>
        <a:bodyPr/>
        <a:lstStyle/>
        <a:p>
          <a:endParaRPr lang="cs-CZ"/>
        </a:p>
      </dgm:t>
    </dgm:pt>
    <dgm:pt modelId="{22C8C7EF-0A65-49AF-B9AB-4EF33EA02A6C}" type="pres">
      <dgm:prSet presAssocID="{82E5F66A-F223-4825-BC83-BA1BB85CDD0A}" presName="gear2dstNode" presStyleLbl="node1" presStyleIdx="1" presStyleCnt="3"/>
      <dgm:spPr/>
      <dgm:t>
        <a:bodyPr/>
        <a:lstStyle/>
        <a:p>
          <a:endParaRPr lang="cs-CZ"/>
        </a:p>
      </dgm:t>
    </dgm:pt>
    <dgm:pt modelId="{8D5E96F6-99B3-4028-AEE6-8B6AD21AC6C8}" type="pres">
      <dgm:prSet presAssocID="{7F37284A-4975-4566-9F57-179285BAB171}" presName="gear3" presStyleLbl="node1" presStyleIdx="2" presStyleCnt="3" custScaleX="100731" custLinFactNeighborX="-63409" custLinFactNeighborY="22957"/>
      <dgm:spPr/>
      <dgm:t>
        <a:bodyPr/>
        <a:lstStyle/>
        <a:p>
          <a:endParaRPr lang="cs-CZ"/>
        </a:p>
      </dgm:t>
    </dgm:pt>
    <dgm:pt modelId="{C4B6B4C7-7BBC-4DEF-8596-3BA51DE41619}" type="pres">
      <dgm:prSet presAssocID="{7F37284A-4975-4566-9F57-179285BAB17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C65CE4-1285-422D-87E3-74550576E188}" type="pres">
      <dgm:prSet presAssocID="{7F37284A-4975-4566-9F57-179285BAB171}" presName="gear3srcNode" presStyleLbl="node1" presStyleIdx="2" presStyleCnt="3"/>
      <dgm:spPr/>
      <dgm:t>
        <a:bodyPr/>
        <a:lstStyle/>
        <a:p>
          <a:endParaRPr lang="cs-CZ"/>
        </a:p>
      </dgm:t>
    </dgm:pt>
    <dgm:pt modelId="{9DF81629-2429-4527-AA5C-4A7B085F903F}" type="pres">
      <dgm:prSet presAssocID="{7F37284A-4975-4566-9F57-179285BAB171}" presName="gear3dstNode" presStyleLbl="node1" presStyleIdx="2" presStyleCnt="3"/>
      <dgm:spPr/>
      <dgm:t>
        <a:bodyPr/>
        <a:lstStyle/>
        <a:p>
          <a:endParaRPr lang="cs-CZ"/>
        </a:p>
      </dgm:t>
    </dgm:pt>
    <dgm:pt modelId="{04043B16-FF2D-4D26-9959-5F7C25CC661D}" type="pres">
      <dgm:prSet presAssocID="{AB94637A-1892-48D1-ADBE-D5CFFDB28444}" presName="connector1" presStyleLbl="sibTrans2D1" presStyleIdx="0" presStyleCnt="3" custLinFactNeighborX="-29627" custLinFactNeighborY="-11339"/>
      <dgm:spPr/>
      <dgm:t>
        <a:bodyPr/>
        <a:lstStyle/>
        <a:p>
          <a:endParaRPr lang="cs-CZ"/>
        </a:p>
      </dgm:t>
    </dgm:pt>
    <dgm:pt modelId="{DDFB1139-2901-42D2-B24D-C4343C473E1D}" type="pres">
      <dgm:prSet presAssocID="{296E1C5F-5EF5-44C7-9019-45E1D531BC6F}" presName="connector2" presStyleLbl="sibTrans2D1" presStyleIdx="1" presStyleCnt="3" custLinFactNeighborX="-45447" custLinFactNeighborY="55931"/>
      <dgm:spPr/>
      <dgm:t>
        <a:bodyPr/>
        <a:lstStyle/>
        <a:p>
          <a:endParaRPr lang="cs-CZ"/>
        </a:p>
      </dgm:t>
    </dgm:pt>
    <dgm:pt modelId="{2F4A9147-C1D1-459C-831E-6F64E15F5E23}" type="pres">
      <dgm:prSet presAssocID="{7CBF527A-D108-49FB-ABCD-706279383553}" presName="connector3" presStyleLbl="sibTrans2D1" presStyleIdx="2" presStyleCnt="3" custLinFactNeighborX="-50267" custLinFactNeighborY="24323"/>
      <dgm:spPr/>
      <dgm:t>
        <a:bodyPr/>
        <a:lstStyle/>
        <a:p>
          <a:endParaRPr lang="cs-CZ"/>
        </a:p>
      </dgm:t>
    </dgm:pt>
  </dgm:ptLst>
  <dgm:cxnLst>
    <dgm:cxn modelId="{A8D490E3-4352-48E6-BC45-AC8579DE5F50}" type="presOf" srcId="{7F37284A-4975-4566-9F57-179285BAB171}" destId="{C4B6B4C7-7BBC-4DEF-8596-3BA51DE41619}" srcOrd="1" destOrd="0" presId="urn:microsoft.com/office/officeart/2005/8/layout/gear1"/>
    <dgm:cxn modelId="{3808993C-7FDA-4AFA-A56B-1A1D38E5D28E}" type="presOf" srcId="{296E1C5F-5EF5-44C7-9019-45E1D531BC6F}" destId="{DDFB1139-2901-42D2-B24D-C4343C473E1D}" srcOrd="0" destOrd="0" presId="urn:microsoft.com/office/officeart/2005/8/layout/gear1"/>
    <dgm:cxn modelId="{8851583A-8172-4D41-9277-7DF124F50C42}" type="presOf" srcId="{82E5F66A-F223-4825-BC83-BA1BB85CDD0A}" destId="{22C8C7EF-0A65-49AF-B9AB-4EF33EA02A6C}" srcOrd="2" destOrd="0" presId="urn:microsoft.com/office/officeart/2005/8/layout/gear1"/>
    <dgm:cxn modelId="{0BA09582-5B2B-4298-A142-2A4035CA3715}" srcId="{04608C41-E2F2-45AD-A844-96A73B63D82D}" destId="{78A670D1-3D10-40D6-8ECC-1F0569A2E855}" srcOrd="0" destOrd="0" parTransId="{7A358BEF-A3DA-4EB9-89E2-73654C19D0E2}" sibTransId="{AB94637A-1892-48D1-ADBE-D5CFFDB28444}"/>
    <dgm:cxn modelId="{5F8885CB-8223-4A78-92B2-3F02303ABB38}" type="presOf" srcId="{7CBF527A-D108-49FB-ABCD-706279383553}" destId="{2F4A9147-C1D1-459C-831E-6F64E15F5E23}" srcOrd="0" destOrd="0" presId="urn:microsoft.com/office/officeart/2005/8/layout/gear1"/>
    <dgm:cxn modelId="{AD901308-7EB8-4577-8DA9-D0328C7F8E32}" type="presOf" srcId="{82E5F66A-F223-4825-BC83-BA1BB85CDD0A}" destId="{069E1695-E45F-4F70-BF01-6FC861F73739}" srcOrd="0" destOrd="0" presId="urn:microsoft.com/office/officeart/2005/8/layout/gear1"/>
    <dgm:cxn modelId="{033B2C9F-4A1A-4DD1-988C-26610A638DF5}" type="presOf" srcId="{04608C41-E2F2-45AD-A844-96A73B63D82D}" destId="{84CC0152-BEE2-4295-9967-8C62BBF133D3}" srcOrd="0" destOrd="0" presId="urn:microsoft.com/office/officeart/2005/8/layout/gear1"/>
    <dgm:cxn modelId="{6FBE4CCE-202E-4BE9-8CD8-4E39FF1A87A8}" type="presOf" srcId="{78A670D1-3D10-40D6-8ECC-1F0569A2E855}" destId="{76286EF2-228E-4D3C-B0E6-1BF2DC747AF5}" srcOrd="2" destOrd="0" presId="urn:microsoft.com/office/officeart/2005/8/layout/gear1"/>
    <dgm:cxn modelId="{DDB1A492-B98C-417C-AFBC-020F008CE94A}" srcId="{04608C41-E2F2-45AD-A844-96A73B63D82D}" destId="{82E5F66A-F223-4825-BC83-BA1BB85CDD0A}" srcOrd="1" destOrd="0" parTransId="{9850E548-5974-492F-9294-8D182A5529A9}" sibTransId="{296E1C5F-5EF5-44C7-9019-45E1D531BC6F}"/>
    <dgm:cxn modelId="{5F8D1868-4F7D-444D-93B4-52C5F7CC9001}" type="presOf" srcId="{82E5F66A-F223-4825-BC83-BA1BB85CDD0A}" destId="{FB96D8B0-F3A2-4C19-9AED-3FE43DFA0F0D}" srcOrd="1" destOrd="0" presId="urn:microsoft.com/office/officeart/2005/8/layout/gear1"/>
    <dgm:cxn modelId="{31B7DCE8-DDF2-43B8-9CD7-8308CD301A31}" type="presOf" srcId="{7F37284A-4975-4566-9F57-179285BAB171}" destId="{8D5E96F6-99B3-4028-AEE6-8B6AD21AC6C8}" srcOrd="0" destOrd="0" presId="urn:microsoft.com/office/officeart/2005/8/layout/gear1"/>
    <dgm:cxn modelId="{77251555-C4A1-4515-90F8-EC77BD13995C}" type="presOf" srcId="{7F37284A-4975-4566-9F57-179285BAB171}" destId="{9DF81629-2429-4527-AA5C-4A7B085F903F}" srcOrd="3" destOrd="0" presId="urn:microsoft.com/office/officeart/2005/8/layout/gear1"/>
    <dgm:cxn modelId="{63CE69EE-993E-4C82-99F9-F0A98994B213}" type="presOf" srcId="{7F37284A-4975-4566-9F57-179285BAB171}" destId="{36C65CE4-1285-422D-87E3-74550576E188}" srcOrd="2" destOrd="0" presId="urn:microsoft.com/office/officeart/2005/8/layout/gear1"/>
    <dgm:cxn modelId="{88A55273-8182-4B41-9F44-D5A623BD56BD}" type="presOf" srcId="{78A670D1-3D10-40D6-8ECC-1F0569A2E855}" destId="{EA6393DD-4313-461C-BDBD-2B6B115AE974}" srcOrd="0" destOrd="0" presId="urn:microsoft.com/office/officeart/2005/8/layout/gear1"/>
    <dgm:cxn modelId="{8B5DECC1-F685-41A5-AA12-BCD7DE55A52E}" type="presOf" srcId="{AB94637A-1892-48D1-ADBE-D5CFFDB28444}" destId="{04043B16-FF2D-4D26-9959-5F7C25CC661D}" srcOrd="0" destOrd="0" presId="urn:microsoft.com/office/officeart/2005/8/layout/gear1"/>
    <dgm:cxn modelId="{A97E8E30-4357-4841-84F8-3ECD4B089FE3}" srcId="{04608C41-E2F2-45AD-A844-96A73B63D82D}" destId="{7F37284A-4975-4566-9F57-179285BAB171}" srcOrd="2" destOrd="0" parTransId="{88CDA4DC-C293-4BD6-B94D-12591B953EC4}" sibTransId="{7CBF527A-D108-49FB-ABCD-706279383553}"/>
    <dgm:cxn modelId="{E7860331-263B-4800-9D1D-ACC88D748ED3}" type="presOf" srcId="{78A670D1-3D10-40D6-8ECC-1F0569A2E855}" destId="{9529333D-00C1-4D7D-A278-7F55BB8F4636}" srcOrd="1" destOrd="0" presId="urn:microsoft.com/office/officeart/2005/8/layout/gear1"/>
    <dgm:cxn modelId="{6E9623C1-440C-4235-B391-AC4AECEED09F}" type="presParOf" srcId="{84CC0152-BEE2-4295-9967-8C62BBF133D3}" destId="{EA6393DD-4313-461C-BDBD-2B6B115AE974}" srcOrd="0" destOrd="0" presId="urn:microsoft.com/office/officeart/2005/8/layout/gear1"/>
    <dgm:cxn modelId="{FCFD5AEE-4369-4030-92CB-5B9DE1B80A87}" type="presParOf" srcId="{84CC0152-BEE2-4295-9967-8C62BBF133D3}" destId="{9529333D-00C1-4D7D-A278-7F55BB8F4636}" srcOrd="1" destOrd="0" presId="urn:microsoft.com/office/officeart/2005/8/layout/gear1"/>
    <dgm:cxn modelId="{77271324-982A-4EC8-9C99-58A9CC7101AF}" type="presParOf" srcId="{84CC0152-BEE2-4295-9967-8C62BBF133D3}" destId="{76286EF2-228E-4D3C-B0E6-1BF2DC747AF5}" srcOrd="2" destOrd="0" presId="urn:microsoft.com/office/officeart/2005/8/layout/gear1"/>
    <dgm:cxn modelId="{89FBA102-6565-4053-B09D-B8F0DE1636C5}" type="presParOf" srcId="{84CC0152-BEE2-4295-9967-8C62BBF133D3}" destId="{069E1695-E45F-4F70-BF01-6FC861F73739}" srcOrd="3" destOrd="0" presId="urn:microsoft.com/office/officeart/2005/8/layout/gear1"/>
    <dgm:cxn modelId="{68474396-F536-4E59-8FAB-B89AF25E4893}" type="presParOf" srcId="{84CC0152-BEE2-4295-9967-8C62BBF133D3}" destId="{FB96D8B0-F3A2-4C19-9AED-3FE43DFA0F0D}" srcOrd="4" destOrd="0" presId="urn:microsoft.com/office/officeart/2005/8/layout/gear1"/>
    <dgm:cxn modelId="{4005FEB6-A832-4770-9344-E25CB6FEFDB8}" type="presParOf" srcId="{84CC0152-BEE2-4295-9967-8C62BBF133D3}" destId="{22C8C7EF-0A65-49AF-B9AB-4EF33EA02A6C}" srcOrd="5" destOrd="0" presId="urn:microsoft.com/office/officeart/2005/8/layout/gear1"/>
    <dgm:cxn modelId="{12F81254-7A56-476A-B2F1-DA48F9FFD419}" type="presParOf" srcId="{84CC0152-BEE2-4295-9967-8C62BBF133D3}" destId="{8D5E96F6-99B3-4028-AEE6-8B6AD21AC6C8}" srcOrd="6" destOrd="0" presId="urn:microsoft.com/office/officeart/2005/8/layout/gear1"/>
    <dgm:cxn modelId="{E7014BA0-B0BC-423B-926D-EA52C38A378F}" type="presParOf" srcId="{84CC0152-BEE2-4295-9967-8C62BBF133D3}" destId="{C4B6B4C7-7BBC-4DEF-8596-3BA51DE41619}" srcOrd="7" destOrd="0" presId="urn:microsoft.com/office/officeart/2005/8/layout/gear1"/>
    <dgm:cxn modelId="{EA547442-8B25-4287-B104-A83BF566F683}" type="presParOf" srcId="{84CC0152-BEE2-4295-9967-8C62BBF133D3}" destId="{36C65CE4-1285-422D-87E3-74550576E188}" srcOrd="8" destOrd="0" presId="urn:microsoft.com/office/officeart/2005/8/layout/gear1"/>
    <dgm:cxn modelId="{2B50B4D5-C2A9-4B41-99A4-2D9017E28381}" type="presParOf" srcId="{84CC0152-BEE2-4295-9967-8C62BBF133D3}" destId="{9DF81629-2429-4527-AA5C-4A7B085F903F}" srcOrd="9" destOrd="0" presId="urn:microsoft.com/office/officeart/2005/8/layout/gear1"/>
    <dgm:cxn modelId="{C0190279-99E0-481C-A561-461FB6A85973}" type="presParOf" srcId="{84CC0152-BEE2-4295-9967-8C62BBF133D3}" destId="{04043B16-FF2D-4D26-9959-5F7C25CC661D}" srcOrd="10" destOrd="0" presId="urn:microsoft.com/office/officeart/2005/8/layout/gear1"/>
    <dgm:cxn modelId="{5916C93B-2446-4E79-AEE5-BA6EA9C9646F}" type="presParOf" srcId="{84CC0152-BEE2-4295-9967-8C62BBF133D3}" destId="{DDFB1139-2901-42D2-B24D-C4343C473E1D}" srcOrd="11" destOrd="0" presId="urn:microsoft.com/office/officeart/2005/8/layout/gear1"/>
    <dgm:cxn modelId="{4441B519-CC0F-4B6A-899A-BB6550687150}" type="presParOf" srcId="{84CC0152-BEE2-4295-9967-8C62BBF133D3}" destId="{2F4A9147-C1D1-459C-831E-6F64E15F5E2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5B06C6-63BC-438F-8768-4C4E2575B53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97054F7-4679-4FFC-8378-90446EE99E86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b="1" dirty="0" smtClean="0">
              <a:latin typeface="Garamond" panose="02020404030301010803" pitchFamily="18" charset="0"/>
            </a:rPr>
            <a:t>TRÉNINKOVÁ KOMPENZACE</a:t>
          </a:r>
          <a:endParaRPr lang="cs-CZ" sz="1600" b="1" dirty="0">
            <a:latin typeface="Garamond" panose="02020404030301010803" pitchFamily="18" charset="0"/>
          </a:endParaRPr>
        </a:p>
      </dgm:t>
    </dgm:pt>
    <dgm:pt modelId="{780885DF-DA04-4591-82A2-ED3185E82A1C}" type="parTrans" cxnId="{DFA8A67D-EA08-41E9-B656-EF97EBC3F5AB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9937D360-C1E9-4491-9D85-CFFAA2620CDC}" type="sibTrans" cxnId="{DFA8A67D-EA08-41E9-B656-EF97EBC3F5AB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FCE73126-35FA-4D49-818F-E040A4E2F0B3}">
      <dgm:prSet phldrT="[Text]" custT="1"/>
      <dgm:spPr>
        <a:solidFill>
          <a:srgbClr val="9900FF"/>
        </a:solidFill>
      </dgm:spPr>
      <dgm:t>
        <a:bodyPr/>
        <a:lstStyle/>
        <a:p>
          <a:r>
            <a:rPr lang="cs-CZ" sz="1600" b="1" dirty="0" smtClean="0">
              <a:latin typeface="Garamond" panose="02020404030301010803" pitchFamily="18" charset="0"/>
            </a:rPr>
            <a:t>ODSTUPNÉ</a:t>
          </a:r>
          <a:endParaRPr lang="cs-CZ" sz="1600" b="1" dirty="0">
            <a:latin typeface="Garamond" panose="02020404030301010803" pitchFamily="18" charset="0"/>
          </a:endParaRPr>
        </a:p>
      </dgm:t>
    </dgm:pt>
    <dgm:pt modelId="{9C85D2BC-276A-4076-A48A-9E06FDDC9ADC}" type="parTrans" cxnId="{A161D5BD-3344-4E43-BC28-53CA1737E6C4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1CB173D8-0821-4120-8981-B256D6B1C133}" type="sibTrans" cxnId="{A161D5BD-3344-4E43-BC28-53CA1737E6C4}">
      <dgm:prSet/>
      <dgm:spPr/>
      <dgm:t>
        <a:bodyPr/>
        <a:lstStyle/>
        <a:p>
          <a:endParaRPr lang="cs-CZ" sz="1600" b="1">
            <a:latin typeface="Garamond" panose="02020404030301010803" pitchFamily="18" charset="0"/>
          </a:endParaRPr>
        </a:p>
      </dgm:t>
    </dgm:pt>
    <dgm:pt modelId="{6C64D11A-CE1D-4911-97A9-F9B2A1630200}" type="pres">
      <dgm:prSet presAssocID="{A25B06C6-63BC-438F-8768-4C4E2575B53E}" presName="compositeShape" presStyleCnt="0">
        <dgm:presLayoutVars>
          <dgm:chMax val="7"/>
          <dgm:dir/>
          <dgm:resizeHandles val="exact"/>
        </dgm:presLayoutVars>
      </dgm:prSet>
      <dgm:spPr/>
    </dgm:pt>
    <dgm:pt modelId="{3011CE64-278D-4138-9D98-DA9AD4415AA2}" type="pres">
      <dgm:prSet presAssocID="{A25B06C6-63BC-438F-8768-4C4E2575B53E}" presName="wedge1" presStyleLbl="node1" presStyleIdx="0" presStyleCnt="2" custScaleX="98278" custLinFactNeighborX="-5345" custLinFactNeighborY="9356"/>
      <dgm:spPr/>
      <dgm:t>
        <a:bodyPr/>
        <a:lstStyle/>
        <a:p>
          <a:endParaRPr lang="cs-CZ"/>
        </a:p>
      </dgm:t>
    </dgm:pt>
    <dgm:pt modelId="{F340DC99-3052-4023-8708-89DFDC7C4A6D}" type="pres">
      <dgm:prSet presAssocID="{A25B06C6-63BC-438F-8768-4C4E2575B53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2C14B0-7515-4627-8CFB-3BC9D4C24651}" type="pres">
      <dgm:prSet presAssocID="{A25B06C6-63BC-438F-8768-4C4E2575B53E}" presName="wedge2" presStyleLbl="node1" presStyleIdx="1" presStyleCnt="2" custLinFactNeighborX="-3652" custLinFactNeighborY="9922"/>
      <dgm:spPr/>
      <dgm:t>
        <a:bodyPr/>
        <a:lstStyle/>
        <a:p>
          <a:endParaRPr lang="cs-CZ"/>
        </a:p>
      </dgm:t>
    </dgm:pt>
    <dgm:pt modelId="{F589AE08-3B09-4F80-9792-C51567463C35}" type="pres">
      <dgm:prSet presAssocID="{A25B06C6-63BC-438F-8768-4C4E2575B53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35B636-CA88-4DFE-8CD9-42802EBD7F63}" type="presOf" srcId="{A25B06C6-63BC-438F-8768-4C4E2575B53E}" destId="{6C64D11A-CE1D-4911-97A9-F9B2A1630200}" srcOrd="0" destOrd="0" presId="urn:microsoft.com/office/officeart/2005/8/layout/chart3"/>
    <dgm:cxn modelId="{82E7F095-FB8F-41DD-9D2B-9585FED4B6E1}" type="presOf" srcId="{FCE73126-35FA-4D49-818F-E040A4E2F0B3}" destId="{F589AE08-3B09-4F80-9792-C51567463C35}" srcOrd="1" destOrd="0" presId="urn:microsoft.com/office/officeart/2005/8/layout/chart3"/>
    <dgm:cxn modelId="{A161D5BD-3344-4E43-BC28-53CA1737E6C4}" srcId="{A25B06C6-63BC-438F-8768-4C4E2575B53E}" destId="{FCE73126-35FA-4D49-818F-E040A4E2F0B3}" srcOrd="1" destOrd="0" parTransId="{9C85D2BC-276A-4076-A48A-9E06FDDC9ADC}" sibTransId="{1CB173D8-0821-4120-8981-B256D6B1C133}"/>
    <dgm:cxn modelId="{D4C8E03F-450A-4AA8-BDAF-4F0575546D89}" type="presOf" srcId="{897054F7-4679-4FFC-8378-90446EE99E86}" destId="{F340DC99-3052-4023-8708-89DFDC7C4A6D}" srcOrd="1" destOrd="0" presId="urn:microsoft.com/office/officeart/2005/8/layout/chart3"/>
    <dgm:cxn modelId="{DFA8A67D-EA08-41E9-B656-EF97EBC3F5AB}" srcId="{A25B06C6-63BC-438F-8768-4C4E2575B53E}" destId="{897054F7-4679-4FFC-8378-90446EE99E86}" srcOrd="0" destOrd="0" parTransId="{780885DF-DA04-4591-82A2-ED3185E82A1C}" sibTransId="{9937D360-C1E9-4491-9D85-CFFAA2620CDC}"/>
    <dgm:cxn modelId="{F240A45C-BADF-4757-B083-4F5D0A180FA1}" type="presOf" srcId="{897054F7-4679-4FFC-8378-90446EE99E86}" destId="{3011CE64-278D-4138-9D98-DA9AD4415AA2}" srcOrd="0" destOrd="0" presId="urn:microsoft.com/office/officeart/2005/8/layout/chart3"/>
    <dgm:cxn modelId="{22D4CAC4-78BF-4A98-A34D-576E5169296B}" type="presOf" srcId="{FCE73126-35FA-4D49-818F-E040A4E2F0B3}" destId="{D12C14B0-7515-4627-8CFB-3BC9D4C24651}" srcOrd="0" destOrd="0" presId="urn:microsoft.com/office/officeart/2005/8/layout/chart3"/>
    <dgm:cxn modelId="{3D75EF7B-8F64-4F7F-915A-49410FF82138}" type="presParOf" srcId="{6C64D11A-CE1D-4911-97A9-F9B2A1630200}" destId="{3011CE64-278D-4138-9D98-DA9AD4415AA2}" srcOrd="0" destOrd="0" presId="urn:microsoft.com/office/officeart/2005/8/layout/chart3"/>
    <dgm:cxn modelId="{CF9CA1FF-63FF-4899-A79E-E8B7C451624F}" type="presParOf" srcId="{6C64D11A-CE1D-4911-97A9-F9B2A1630200}" destId="{F340DC99-3052-4023-8708-89DFDC7C4A6D}" srcOrd="1" destOrd="0" presId="urn:microsoft.com/office/officeart/2005/8/layout/chart3"/>
    <dgm:cxn modelId="{0658124D-4C4D-4092-A246-C9C205BDDB9E}" type="presParOf" srcId="{6C64D11A-CE1D-4911-97A9-F9B2A1630200}" destId="{D12C14B0-7515-4627-8CFB-3BC9D4C24651}" srcOrd="2" destOrd="0" presId="urn:microsoft.com/office/officeart/2005/8/layout/chart3"/>
    <dgm:cxn modelId="{851ECB6C-F5C5-4C9E-82D9-385DAF7A008D}" type="presParOf" srcId="{6C64D11A-CE1D-4911-97A9-F9B2A1630200}" destId="{F589AE08-3B09-4F80-9792-C51567463C35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F82D22-390B-4BBD-B135-D5ADA2D0FF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33D9E9-30A2-4B65-BDEB-D38C0B1830C3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PŘESTUPUJI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1D51E93-55E7-4EC5-8C0D-09B7F6F46013}" type="parTrans" cxnId="{267A67B7-33D6-48FB-98B3-B86FA488B28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01ED485-D09B-477B-BD14-AEDA180E5153}" type="sibTrans" cxnId="{267A67B7-33D6-48FB-98B3-B86FA488B28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A1E1728E-F5B4-4A3C-B323-1A5C30CAEA55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JAKO PROFESIONÁLNÍ HRÁČ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F1F19-4D26-4793-829C-EFBEAAE79834}" type="parTrans" cxnId="{0BB4B93A-1B59-4911-BF3C-B4E9F1AAD53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205100E-7B41-4481-8BBA-887071C31220}" type="sibTrans" cxnId="{0BB4B93A-1B59-4911-BF3C-B4E9F1AAD53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761A767-900F-4C11-A842-9528909D406A}">
      <dgm:prSet phldrT="[Text]"/>
      <dgm:spPr>
        <a:solidFill>
          <a:srgbClr val="FF66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 TERMÍNU PRO VOLNÝ POHYB HRÁČE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088B701-D917-496E-930F-9668BAB0F59B}" type="parTrans" cxnId="{4BBA3EEC-F7E7-458B-BB01-57CFA06DE6BD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46649AD-3EF4-4727-BDAD-B2D3A26348A6}" type="sibTrans" cxnId="{4BBA3EEC-F7E7-458B-BB01-57CFA06DE6BD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7F2FBF3-836A-480B-A54B-5F30633DDD8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JAKO AMATÉR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6172DA2-3349-4AE7-B9D7-70F740AED645}" type="parTrans" cxnId="{387F9ADA-F1D1-4C6E-ACCA-A7AAC460E16E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EB2B1A7-D268-4C96-9B77-340DC3880A7E}" type="sibTrans" cxnId="{387F9ADA-F1D1-4C6E-ACCA-A7AAC460E16E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6B88999-0063-41FB-8003-0A68277140F0}">
      <dgm:prSet phldrT="[Text]"/>
      <dgm:spPr>
        <a:solidFill>
          <a:srgbClr val="FFC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DOHODOU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4008AD6-1A98-42FF-9076-BA39273D38E2}" type="parTrans" cxnId="{A8042D06-2586-408C-8BEF-B7E386BEC17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C375942-0EF3-405D-80B6-C06A2481D303}" type="sibTrans" cxnId="{A8042D06-2586-408C-8BEF-B7E386BEC17B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170BC08-87A0-4272-9F51-74A8356F97E5}">
      <dgm:prSet phldrT="[Text]"/>
      <dgm:spPr>
        <a:solidFill>
          <a:srgbClr val="FFC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DOHODOU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E9D9147-6697-4ACA-88B3-0A0F614B362C}" type="parTrans" cxnId="{3131A4E6-4976-455E-AB70-C04C8E55D117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73951B4-F234-47CE-B4CA-089BE67AFF1A}" type="sibTrans" cxnId="{3131A4E6-4976-455E-AB70-C04C8E55D117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9C98F3A-20ED-4FFA-A47F-FDE3EA94A19A}">
      <dgm:prSet phldrT="[Text]"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NA ZÁKLADĚ TABULKY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5FDE98D-E7FF-4859-8373-0ABFC3A6FA18}" type="parTrans" cxnId="{C3715951-B074-4C4A-B43D-3651733FE09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2D973A2-5358-4D80-B59D-A93CCC2B0A6D}" type="sibTrans" cxnId="{C3715951-B074-4C4A-B43D-3651733FE09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7D39552-7326-4985-BD32-AAD75BACF29A}">
      <dgm:prSet phldrT="[Text]"/>
      <dgm:spPr>
        <a:solidFill>
          <a:srgbClr val="FF66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MIMO TERMÍN PRO VOLNÝ POHYB HRÁČE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0F4E340-04C4-42A9-8AA7-6689267EE86A}" type="parTrans" cxnId="{23CD0102-BBB8-4933-B662-3847170FB683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7257F9C-5986-4E00-83BF-4A63A361B32F}" type="sibTrans" cxnId="{23CD0102-BBB8-4933-B662-3847170FB683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6D65647-27DB-4465-9D6B-70334EFA150A}">
      <dgm:prSet phldrT="[Text]"/>
      <dgm:spPr>
        <a:solidFill>
          <a:srgbClr val="FFC0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DOHODOU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BB488BE-71B4-4E81-945D-F17F760C7642}" type="parTrans" cxnId="{5A42AE18-EA9B-40FA-BE54-D69B85A1EB69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D27E55B-2F45-4E65-B613-0999516D93E8}" type="sibTrans" cxnId="{5A42AE18-EA9B-40FA-BE54-D69B85A1EB69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EA8329E-64DF-4094-8477-72D93062DDE2}" type="pres">
      <dgm:prSet presAssocID="{83F82D22-390B-4BBD-B135-D5ADA2D0FF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C28A193-1E71-4940-9A76-A33792AEF7C9}" type="pres">
      <dgm:prSet presAssocID="{3533D9E9-30A2-4B65-BDEB-D38C0B1830C3}" presName="root1" presStyleCnt="0"/>
      <dgm:spPr/>
    </dgm:pt>
    <dgm:pt modelId="{F45648C1-E66B-459F-B42A-59606478C18E}" type="pres">
      <dgm:prSet presAssocID="{3533D9E9-30A2-4B65-BDEB-D38C0B1830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ED7BE5-7F17-41B6-BC63-7843893D65C9}" type="pres">
      <dgm:prSet presAssocID="{3533D9E9-30A2-4B65-BDEB-D38C0B1830C3}" presName="level2hierChild" presStyleCnt="0"/>
      <dgm:spPr/>
    </dgm:pt>
    <dgm:pt modelId="{EF0956A2-4D77-4F68-B0DC-37CA696372B7}" type="pres">
      <dgm:prSet presAssocID="{139F1F19-4D26-4793-829C-EFBEAAE7983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3646B3F8-14A1-434A-B16C-1912C1A3A9B0}" type="pres">
      <dgm:prSet presAssocID="{139F1F19-4D26-4793-829C-EFBEAAE7983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8B1287-38AD-4A6A-8216-C08BFC314D35}" type="pres">
      <dgm:prSet presAssocID="{A1E1728E-F5B4-4A3C-B323-1A5C30CAEA55}" presName="root2" presStyleCnt="0"/>
      <dgm:spPr/>
    </dgm:pt>
    <dgm:pt modelId="{871DB42C-B67D-483A-8215-74CEC7BF91FD}" type="pres">
      <dgm:prSet presAssocID="{A1E1728E-F5B4-4A3C-B323-1A5C30CAEA5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A52DFB-36CD-4070-A0D4-7995F93C97F9}" type="pres">
      <dgm:prSet presAssocID="{A1E1728E-F5B4-4A3C-B323-1A5C30CAEA55}" presName="level3hierChild" presStyleCnt="0"/>
      <dgm:spPr/>
    </dgm:pt>
    <dgm:pt modelId="{E7F2D37C-CBDA-46B2-B060-763EB2486003}" type="pres">
      <dgm:prSet presAssocID="{F4008AD6-1A98-42FF-9076-BA39273D38E2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2CDBF1F5-E431-4F8B-87FF-D5D79215FD2D}" type="pres">
      <dgm:prSet presAssocID="{F4008AD6-1A98-42FF-9076-BA39273D38E2}" presName="connTx" presStyleLbl="parChTrans1D3" presStyleIdx="0" presStyleCnt="3"/>
      <dgm:spPr/>
      <dgm:t>
        <a:bodyPr/>
        <a:lstStyle/>
        <a:p>
          <a:endParaRPr lang="cs-CZ"/>
        </a:p>
      </dgm:t>
    </dgm:pt>
    <dgm:pt modelId="{850BEF38-FABA-4336-A01B-A85939B6ADD8}" type="pres">
      <dgm:prSet presAssocID="{E6B88999-0063-41FB-8003-0A68277140F0}" presName="root2" presStyleCnt="0"/>
      <dgm:spPr/>
    </dgm:pt>
    <dgm:pt modelId="{B534F610-07AF-4C27-8541-7279A8AA09FC}" type="pres">
      <dgm:prSet presAssocID="{E6B88999-0063-41FB-8003-0A68277140F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C3B8DF-CF1F-48DE-AF38-1E1E6B767E5A}" type="pres">
      <dgm:prSet presAssocID="{E6B88999-0063-41FB-8003-0A68277140F0}" presName="level3hierChild" presStyleCnt="0"/>
      <dgm:spPr/>
    </dgm:pt>
    <dgm:pt modelId="{1D8AB10B-852B-4D4F-A57D-63194A356C33}" type="pres">
      <dgm:prSet presAssocID="{46172DA2-3349-4AE7-B9D7-70F740AED645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87A409CB-AAA6-4EDC-A504-DF082816E513}" type="pres">
      <dgm:prSet presAssocID="{46172DA2-3349-4AE7-B9D7-70F740AED645}" presName="connTx" presStyleLbl="parChTrans1D2" presStyleIdx="1" presStyleCnt="2"/>
      <dgm:spPr/>
      <dgm:t>
        <a:bodyPr/>
        <a:lstStyle/>
        <a:p>
          <a:endParaRPr lang="cs-CZ"/>
        </a:p>
      </dgm:t>
    </dgm:pt>
    <dgm:pt modelId="{4774CBF1-16F4-41B2-96D0-8F0A32294C83}" type="pres">
      <dgm:prSet presAssocID="{37F2FBF3-836A-480B-A54B-5F30633DDD86}" presName="root2" presStyleCnt="0"/>
      <dgm:spPr/>
    </dgm:pt>
    <dgm:pt modelId="{1650856F-2EBD-40BC-96CC-1E2A534BFEF4}" type="pres">
      <dgm:prSet presAssocID="{37F2FBF3-836A-480B-A54B-5F30633DDD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87803C-ED05-41AF-9E3C-5C3DF76630ED}" type="pres">
      <dgm:prSet presAssocID="{37F2FBF3-836A-480B-A54B-5F30633DDD86}" presName="level3hierChild" presStyleCnt="0"/>
      <dgm:spPr/>
    </dgm:pt>
    <dgm:pt modelId="{9C9B6C77-1FEB-4C5B-9E6C-41B15ACB4440}" type="pres">
      <dgm:prSet presAssocID="{C088B701-D917-496E-930F-9668BAB0F59B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4BB90A0B-75CF-46C1-B3D6-11393A3EC6E0}" type="pres">
      <dgm:prSet presAssocID="{C088B701-D917-496E-930F-9668BAB0F59B}" presName="connTx" presStyleLbl="parChTrans1D3" presStyleIdx="1" presStyleCnt="3"/>
      <dgm:spPr/>
      <dgm:t>
        <a:bodyPr/>
        <a:lstStyle/>
        <a:p>
          <a:endParaRPr lang="cs-CZ"/>
        </a:p>
      </dgm:t>
    </dgm:pt>
    <dgm:pt modelId="{4C946BCF-86FE-42AF-83E4-B7E6B50F053B}" type="pres">
      <dgm:prSet presAssocID="{5761A767-900F-4C11-A842-9528909D406A}" presName="root2" presStyleCnt="0"/>
      <dgm:spPr/>
    </dgm:pt>
    <dgm:pt modelId="{03AB77B6-8E43-491F-A96A-1747DABCFD92}" type="pres">
      <dgm:prSet presAssocID="{5761A767-900F-4C11-A842-9528909D406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550E53-F9D7-47A2-8488-D9A061EA482D}" type="pres">
      <dgm:prSet presAssocID="{5761A767-900F-4C11-A842-9528909D406A}" presName="level3hierChild" presStyleCnt="0"/>
      <dgm:spPr/>
    </dgm:pt>
    <dgm:pt modelId="{6094B1E8-FB09-49BF-B45C-43E6BF4990EE}" type="pres">
      <dgm:prSet presAssocID="{CE9D9147-6697-4ACA-88B3-0A0F614B362C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23041231-6D0F-485F-ACE5-4DA60E8EB098}" type="pres">
      <dgm:prSet presAssocID="{CE9D9147-6697-4ACA-88B3-0A0F614B362C}" presName="connTx" presStyleLbl="parChTrans1D4" presStyleIdx="0" presStyleCnt="3"/>
      <dgm:spPr/>
      <dgm:t>
        <a:bodyPr/>
        <a:lstStyle/>
        <a:p>
          <a:endParaRPr lang="cs-CZ"/>
        </a:p>
      </dgm:t>
    </dgm:pt>
    <dgm:pt modelId="{E9B1C6D2-E015-4F30-A06B-3B39C3D48229}" type="pres">
      <dgm:prSet presAssocID="{F170BC08-87A0-4272-9F51-74A8356F97E5}" presName="root2" presStyleCnt="0"/>
      <dgm:spPr/>
    </dgm:pt>
    <dgm:pt modelId="{77CC1312-FFEB-42AA-A1B5-5CEEEB4E9266}" type="pres">
      <dgm:prSet presAssocID="{F170BC08-87A0-4272-9F51-74A8356F97E5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7284A95-5A48-49C7-B08B-CEA8D00E084A}" type="pres">
      <dgm:prSet presAssocID="{F170BC08-87A0-4272-9F51-74A8356F97E5}" presName="level3hierChild" presStyleCnt="0"/>
      <dgm:spPr/>
    </dgm:pt>
    <dgm:pt modelId="{8CB202B8-DBA7-4D84-98CD-70CFAD5EB3C8}" type="pres">
      <dgm:prSet presAssocID="{45FDE98D-E7FF-4859-8373-0ABFC3A6FA18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321657B0-E7CC-4752-B263-9355902EB503}" type="pres">
      <dgm:prSet presAssocID="{45FDE98D-E7FF-4859-8373-0ABFC3A6FA18}" presName="connTx" presStyleLbl="parChTrans1D4" presStyleIdx="1" presStyleCnt="3"/>
      <dgm:spPr/>
      <dgm:t>
        <a:bodyPr/>
        <a:lstStyle/>
        <a:p>
          <a:endParaRPr lang="cs-CZ"/>
        </a:p>
      </dgm:t>
    </dgm:pt>
    <dgm:pt modelId="{67DDD0A4-AB97-439F-A81D-0689BA52AD2E}" type="pres">
      <dgm:prSet presAssocID="{E9C98F3A-20ED-4FFA-A47F-FDE3EA94A19A}" presName="root2" presStyleCnt="0"/>
      <dgm:spPr/>
    </dgm:pt>
    <dgm:pt modelId="{A157853E-EF52-4924-8113-7587F7F0D1F1}" type="pres">
      <dgm:prSet presAssocID="{E9C98F3A-20ED-4FFA-A47F-FDE3EA94A19A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5F792C-B7FE-488F-AC38-7E313CFA109A}" type="pres">
      <dgm:prSet presAssocID="{E9C98F3A-20ED-4FFA-A47F-FDE3EA94A19A}" presName="level3hierChild" presStyleCnt="0"/>
      <dgm:spPr/>
    </dgm:pt>
    <dgm:pt modelId="{60F783CB-F6A1-4626-9273-DB402E3F167E}" type="pres">
      <dgm:prSet presAssocID="{50F4E340-04C4-42A9-8AA7-6689267EE86A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1AF570FE-BA97-4DBE-A35F-EEEF92E57BAB}" type="pres">
      <dgm:prSet presAssocID="{50F4E340-04C4-42A9-8AA7-6689267EE86A}" presName="connTx" presStyleLbl="parChTrans1D3" presStyleIdx="2" presStyleCnt="3"/>
      <dgm:spPr/>
      <dgm:t>
        <a:bodyPr/>
        <a:lstStyle/>
        <a:p>
          <a:endParaRPr lang="cs-CZ"/>
        </a:p>
      </dgm:t>
    </dgm:pt>
    <dgm:pt modelId="{E9A6C9C4-B53B-4C1C-9A4B-41716368F3CD}" type="pres">
      <dgm:prSet presAssocID="{87D39552-7326-4985-BD32-AAD75BACF29A}" presName="root2" presStyleCnt="0"/>
      <dgm:spPr/>
    </dgm:pt>
    <dgm:pt modelId="{F549A068-C4E6-4B64-B800-6495BF96C5F3}" type="pres">
      <dgm:prSet presAssocID="{87D39552-7326-4985-BD32-AAD75BACF29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9580C0-502A-4F43-AF71-1442CEEDCB13}" type="pres">
      <dgm:prSet presAssocID="{87D39552-7326-4985-BD32-AAD75BACF29A}" presName="level3hierChild" presStyleCnt="0"/>
      <dgm:spPr/>
    </dgm:pt>
    <dgm:pt modelId="{149743B3-12B0-4FD9-A46C-524A1B93DEF3}" type="pres">
      <dgm:prSet presAssocID="{0BB488BE-71B4-4E81-945D-F17F760C7642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B94E326C-40B3-4540-A83A-AD9786CC27C1}" type="pres">
      <dgm:prSet presAssocID="{0BB488BE-71B4-4E81-945D-F17F760C7642}" presName="connTx" presStyleLbl="parChTrans1D4" presStyleIdx="2" presStyleCnt="3"/>
      <dgm:spPr/>
      <dgm:t>
        <a:bodyPr/>
        <a:lstStyle/>
        <a:p>
          <a:endParaRPr lang="cs-CZ"/>
        </a:p>
      </dgm:t>
    </dgm:pt>
    <dgm:pt modelId="{C6C49060-8EF8-4BDF-8C62-F3B5F7FE00B7}" type="pres">
      <dgm:prSet presAssocID="{46D65647-27DB-4465-9D6B-70334EFA150A}" presName="root2" presStyleCnt="0"/>
      <dgm:spPr/>
    </dgm:pt>
    <dgm:pt modelId="{A0DD4830-1AFA-4A6E-BA24-B95EBA29B44F}" type="pres">
      <dgm:prSet presAssocID="{46D65647-27DB-4465-9D6B-70334EFA150A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7F97A4-0A2E-4EA1-8BBF-C0DACC400F7D}" type="pres">
      <dgm:prSet presAssocID="{46D65647-27DB-4465-9D6B-70334EFA150A}" presName="level3hierChild" presStyleCnt="0"/>
      <dgm:spPr/>
    </dgm:pt>
  </dgm:ptLst>
  <dgm:cxnLst>
    <dgm:cxn modelId="{11130A09-137A-4735-B45E-B67F03CF237B}" type="presOf" srcId="{46172DA2-3349-4AE7-B9D7-70F740AED645}" destId="{87A409CB-AAA6-4EDC-A504-DF082816E513}" srcOrd="1" destOrd="0" presId="urn:microsoft.com/office/officeart/2005/8/layout/hierarchy2"/>
    <dgm:cxn modelId="{E0FF92FE-B3DE-4CF4-96D9-EF26355BB750}" type="presOf" srcId="{F4008AD6-1A98-42FF-9076-BA39273D38E2}" destId="{2CDBF1F5-E431-4F8B-87FF-D5D79215FD2D}" srcOrd="1" destOrd="0" presId="urn:microsoft.com/office/officeart/2005/8/layout/hierarchy2"/>
    <dgm:cxn modelId="{0B2A1158-2794-4EB8-9CFF-9EFF699F6D4C}" type="presOf" srcId="{37F2FBF3-836A-480B-A54B-5F30633DDD86}" destId="{1650856F-2EBD-40BC-96CC-1E2A534BFEF4}" srcOrd="0" destOrd="0" presId="urn:microsoft.com/office/officeart/2005/8/layout/hierarchy2"/>
    <dgm:cxn modelId="{BB40B9D9-7242-4A21-A6EF-EAE3642A32F6}" type="presOf" srcId="{C088B701-D917-496E-930F-9668BAB0F59B}" destId="{9C9B6C77-1FEB-4C5B-9E6C-41B15ACB4440}" srcOrd="0" destOrd="0" presId="urn:microsoft.com/office/officeart/2005/8/layout/hierarchy2"/>
    <dgm:cxn modelId="{1AB04CD2-EE26-4A0E-85FD-42C94AED9BFE}" type="presOf" srcId="{46D65647-27DB-4465-9D6B-70334EFA150A}" destId="{A0DD4830-1AFA-4A6E-BA24-B95EBA29B44F}" srcOrd="0" destOrd="0" presId="urn:microsoft.com/office/officeart/2005/8/layout/hierarchy2"/>
    <dgm:cxn modelId="{7E58A83A-83CA-46A5-8CF7-2F729B3F7E03}" type="presOf" srcId="{46172DA2-3349-4AE7-B9D7-70F740AED645}" destId="{1D8AB10B-852B-4D4F-A57D-63194A356C33}" srcOrd="0" destOrd="0" presId="urn:microsoft.com/office/officeart/2005/8/layout/hierarchy2"/>
    <dgm:cxn modelId="{73593844-B593-4D16-88EB-DCA33A3FA82F}" type="presOf" srcId="{CE9D9147-6697-4ACA-88B3-0A0F614B362C}" destId="{6094B1E8-FB09-49BF-B45C-43E6BF4990EE}" srcOrd="0" destOrd="0" presId="urn:microsoft.com/office/officeart/2005/8/layout/hierarchy2"/>
    <dgm:cxn modelId="{D32946F2-F853-4DCE-A786-DEBFAC62A3CC}" type="presOf" srcId="{45FDE98D-E7FF-4859-8373-0ABFC3A6FA18}" destId="{321657B0-E7CC-4752-B263-9355902EB503}" srcOrd="1" destOrd="0" presId="urn:microsoft.com/office/officeart/2005/8/layout/hierarchy2"/>
    <dgm:cxn modelId="{9D135496-D231-4EEC-B314-76A59D3CC609}" type="presOf" srcId="{F170BC08-87A0-4272-9F51-74A8356F97E5}" destId="{77CC1312-FFEB-42AA-A1B5-5CEEEB4E9266}" srcOrd="0" destOrd="0" presId="urn:microsoft.com/office/officeart/2005/8/layout/hierarchy2"/>
    <dgm:cxn modelId="{C3715951-B074-4C4A-B43D-3651733FE095}" srcId="{5761A767-900F-4C11-A842-9528909D406A}" destId="{E9C98F3A-20ED-4FFA-A47F-FDE3EA94A19A}" srcOrd="1" destOrd="0" parTransId="{45FDE98D-E7FF-4859-8373-0ABFC3A6FA18}" sibTransId="{92D973A2-5358-4D80-B59D-A93CCC2B0A6D}"/>
    <dgm:cxn modelId="{267A67B7-33D6-48FB-98B3-B86FA488B28B}" srcId="{83F82D22-390B-4BBD-B135-D5ADA2D0FF9C}" destId="{3533D9E9-30A2-4B65-BDEB-D38C0B1830C3}" srcOrd="0" destOrd="0" parTransId="{71D51E93-55E7-4EC5-8C0D-09B7F6F46013}" sibTransId="{801ED485-D09B-477B-BD14-AEDA180E5153}"/>
    <dgm:cxn modelId="{4BBA3EEC-F7E7-458B-BB01-57CFA06DE6BD}" srcId="{37F2FBF3-836A-480B-A54B-5F30633DDD86}" destId="{5761A767-900F-4C11-A842-9528909D406A}" srcOrd="0" destOrd="0" parTransId="{C088B701-D917-496E-930F-9668BAB0F59B}" sibTransId="{446649AD-3EF4-4727-BDAD-B2D3A26348A6}"/>
    <dgm:cxn modelId="{524BF73A-A7D3-47D1-8E01-09100AAD6D0C}" type="presOf" srcId="{0BB488BE-71B4-4E81-945D-F17F760C7642}" destId="{B94E326C-40B3-4540-A83A-AD9786CC27C1}" srcOrd="1" destOrd="0" presId="urn:microsoft.com/office/officeart/2005/8/layout/hierarchy2"/>
    <dgm:cxn modelId="{6127FF07-71CA-44E4-8B0B-6510262ABEFA}" type="presOf" srcId="{C088B701-D917-496E-930F-9668BAB0F59B}" destId="{4BB90A0B-75CF-46C1-B3D6-11393A3EC6E0}" srcOrd="1" destOrd="0" presId="urn:microsoft.com/office/officeart/2005/8/layout/hierarchy2"/>
    <dgm:cxn modelId="{75133B48-FB3D-4A99-AF7E-BED8E2BB5DF1}" type="presOf" srcId="{E9C98F3A-20ED-4FFA-A47F-FDE3EA94A19A}" destId="{A157853E-EF52-4924-8113-7587F7F0D1F1}" srcOrd="0" destOrd="0" presId="urn:microsoft.com/office/officeart/2005/8/layout/hierarchy2"/>
    <dgm:cxn modelId="{DB0B7FB9-361A-48B4-82D1-FB902961085B}" type="presOf" srcId="{CE9D9147-6697-4ACA-88B3-0A0F614B362C}" destId="{23041231-6D0F-485F-ACE5-4DA60E8EB098}" srcOrd="1" destOrd="0" presId="urn:microsoft.com/office/officeart/2005/8/layout/hierarchy2"/>
    <dgm:cxn modelId="{A8042D06-2586-408C-8BEF-B7E386BEC17B}" srcId="{A1E1728E-F5B4-4A3C-B323-1A5C30CAEA55}" destId="{E6B88999-0063-41FB-8003-0A68277140F0}" srcOrd="0" destOrd="0" parTransId="{F4008AD6-1A98-42FF-9076-BA39273D38E2}" sibTransId="{5C375942-0EF3-405D-80B6-C06A2481D303}"/>
    <dgm:cxn modelId="{5A42AE18-EA9B-40FA-BE54-D69B85A1EB69}" srcId="{87D39552-7326-4985-BD32-AAD75BACF29A}" destId="{46D65647-27DB-4465-9D6B-70334EFA150A}" srcOrd="0" destOrd="0" parTransId="{0BB488BE-71B4-4E81-945D-F17F760C7642}" sibTransId="{1D27E55B-2F45-4E65-B613-0999516D93E8}"/>
    <dgm:cxn modelId="{0BB4B93A-1B59-4911-BF3C-B4E9F1AAD535}" srcId="{3533D9E9-30A2-4B65-BDEB-D38C0B1830C3}" destId="{A1E1728E-F5B4-4A3C-B323-1A5C30CAEA55}" srcOrd="0" destOrd="0" parTransId="{139F1F19-4D26-4793-829C-EFBEAAE79834}" sibTransId="{3205100E-7B41-4481-8BBA-887071C31220}"/>
    <dgm:cxn modelId="{F10C0467-76DD-4F5D-9661-9304E9773168}" type="presOf" srcId="{50F4E340-04C4-42A9-8AA7-6689267EE86A}" destId="{60F783CB-F6A1-4626-9273-DB402E3F167E}" srcOrd="0" destOrd="0" presId="urn:microsoft.com/office/officeart/2005/8/layout/hierarchy2"/>
    <dgm:cxn modelId="{85ED17F9-705D-448D-82EA-7F61347B9547}" type="presOf" srcId="{3533D9E9-30A2-4B65-BDEB-D38C0B1830C3}" destId="{F45648C1-E66B-459F-B42A-59606478C18E}" srcOrd="0" destOrd="0" presId="urn:microsoft.com/office/officeart/2005/8/layout/hierarchy2"/>
    <dgm:cxn modelId="{05E03EA5-7616-411E-9BEB-4AA4D1E4AC3A}" type="presOf" srcId="{45FDE98D-E7FF-4859-8373-0ABFC3A6FA18}" destId="{8CB202B8-DBA7-4D84-98CD-70CFAD5EB3C8}" srcOrd="0" destOrd="0" presId="urn:microsoft.com/office/officeart/2005/8/layout/hierarchy2"/>
    <dgm:cxn modelId="{93E58E21-2F35-421D-978C-F7579107BEF8}" type="presOf" srcId="{A1E1728E-F5B4-4A3C-B323-1A5C30CAEA55}" destId="{871DB42C-B67D-483A-8215-74CEC7BF91FD}" srcOrd="0" destOrd="0" presId="urn:microsoft.com/office/officeart/2005/8/layout/hierarchy2"/>
    <dgm:cxn modelId="{3131A4E6-4976-455E-AB70-C04C8E55D117}" srcId="{5761A767-900F-4C11-A842-9528909D406A}" destId="{F170BC08-87A0-4272-9F51-74A8356F97E5}" srcOrd="0" destOrd="0" parTransId="{CE9D9147-6697-4ACA-88B3-0A0F614B362C}" sibTransId="{C73951B4-F234-47CE-B4CA-089BE67AFF1A}"/>
    <dgm:cxn modelId="{DA3AF12C-AFF2-456F-8C6A-ECDD274A62AD}" type="presOf" srcId="{F4008AD6-1A98-42FF-9076-BA39273D38E2}" destId="{E7F2D37C-CBDA-46B2-B060-763EB2486003}" srcOrd="0" destOrd="0" presId="urn:microsoft.com/office/officeart/2005/8/layout/hierarchy2"/>
    <dgm:cxn modelId="{E267C4A4-25BB-498F-89BA-50BC6ACDE714}" type="presOf" srcId="{5761A767-900F-4C11-A842-9528909D406A}" destId="{03AB77B6-8E43-491F-A96A-1747DABCFD92}" srcOrd="0" destOrd="0" presId="urn:microsoft.com/office/officeart/2005/8/layout/hierarchy2"/>
    <dgm:cxn modelId="{387F9ADA-F1D1-4C6E-ACCA-A7AAC460E16E}" srcId="{3533D9E9-30A2-4B65-BDEB-D38C0B1830C3}" destId="{37F2FBF3-836A-480B-A54B-5F30633DDD86}" srcOrd="1" destOrd="0" parTransId="{46172DA2-3349-4AE7-B9D7-70F740AED645}" sibTransId="{4EB2B1A7-D268-4C96-9B77-340DC3880A7E}"/>
    <dgm:cxn modelId="{BCF686B8-4780-4307-B0AD-31176F9593DF}" type="presOf" srcId="{83F82D22-390B-4BBD-B135-D5ADA2D0FF9C}" destId="{DEA8329E-64DF-4094-8477-72D93062DDE2}" srcOrd="0" destOrd="0" presId="urn:microsoft.com/office/officeart/2005/8/layout/hierarchy2"/>
    <dgm:cxn modelId="{23CD0102-BBB8-4933-B662-3847170FB683}" srcId="{37F2FBF3-836A-480B-A54B-5F30633DDD86}" destId="{87D39552-7326-4985-BD32-AAD75BACF29A}" srcOrd="1" destOrd="0" parTransId="{50F4E340-04C4-42A9-8AA7-6689267EE86A}" sibTransId="{C7257F9C-5986-4E00-83BF-4A63A361B32F}"/>
    <dgm:cxn modelId="{63C285B3-8501-4F25-B908-E891B9F1C6D5}" type="presOf" srcId="{E6B88999-0063-41FB-8003-0A68277140F0}" destId="{B534F610-07AF-4C27-8541-7279A8AA09FC}" srcOrd="0" destOrd="0" presId="urn:microsoft.com/office/officeart/2005/8/layout/hierarchy2"/>
    <dgm:cxn modelId="{7FE6A6D3-FE6C-49A5-A929-BC7EF7C76697}" type="presOf" srcId="{139F1F19-4D26-4793-829C-EFBEAAE79834}" destId="{3646B3F8-14A1-434A-B16C-1912C1A3A9B0}" srcOrd="1" destOrd="0" presId="urn:microsoft.com/office/officeart/2005/8/layout/hierarchy2"/>
    <dgm:cxn modelId="{2E55A7A6-FA89-4A72-87F0-4FA322758489}" type="presOf" srcId="{0BB488BE-71B4-4E81-945D-F17F760C7642}" destId="{149743B3-12B0-4FD9-A46C-524A1B93DEF3}" srcOrd="0" destOrd="0" presId="urn:microsoft.com/office/officeart/2005/8/layout/hierarchy2"/>
    <dgm:cxn modelId="{2CC20E5F-9C38-4CEC-A574-7F228796630D}" type="presOf" srcId="{50F4E340-04C4-42A9-8AA7-6689267EE86A}" destId="{1AF570FE-BA97-4DBE-A35F-EEEF92E57BAB}" srcOrd="1" destOrd="0" presId="urn:microsoft.com/office/officeart/2005/8/layout/hierarchy2"/>
    <dgm:cxn modelId="{EA3A08A0-ED86-4949-820C-BFB91E8C8691}" type="presOf" srcId="{139F1F19-4D26-4793-829C-EFBEAAE79834}" destId="{EF0956A2-4D77-4F68-B0DC-37CA696372B7}" srcOrd="0" destOrd="0" presId="urn:microsoft.com/office/officeart/2005/8/layout/hierarchy2"/>
    <dgm:cxn modelId="{94B224D7-2293-466B-B6B5-21C0977A9069}" type="presOf" srcId="{87D39552-7326-4985-BD32-AAD75BACF29A}" destId="{F549A068-C4E6-4B64-B800-6495BF96C5F3}" srcOrd="0" destOrd="0" presId="urn:microsoft.com/office/officeart/2005/8/layout/hierarchy2"/>
    <dgm:cxn modelId="{3AE10463-5466-4DD3-8D56-51EEE0E8F870}" type="presParOf" srcId="{DEA8329E-64DF-4094-8477-72D93062DDE2}" destId="{AC28A193-1E71-4940-9A76-A33792AEF7C9}" srcOrd="0" destOrd="0" presId="urn:microsoft.com/office/officeart/2005/8/layout/hierarchy2"/>
    <dgm:cxn modelId="{2C9DCF32-D14D-483F-9AB5-996A64C002B6}" type="presParOf" srcId="{AC28A193-1E71-4940-9A76-A33792AEF7C9}" destId="{F45648C1-E66B-459F-B42A-59606478C18E}" srcOrd="0" destOrd="0" presId="urn:microsoft.com/office/officeart/2005/8/layout/hierarchy2"/>
    <dgm:cxn modelId="{D8E2CB98-F314-4C00-A65C-B96A99A164C7}" type="presParOf" srcId="{AC28A193-1E71-4940-9A76-A33792AEF7C9}" destId="{A8ED7BE5-7F17-41B6-BC63-7843893D65C9}" srcOrd="1" destOrd="0" presId="urn:microsoft.com/office/officeart/2005/8/layout/hierarchy2"/>
    <dgm:cxn modelId="{6308F6F3-6802-4BAB-B2C8-835D618B10E8}" type="presParOf" srcId="{A8ED7BE5-7F17-41B6-BC63-7843893D65C9}" destId="{EF0956A2-4D77-4F68-B0DC-37CA696372B7}" srcOrd="0" destOrd="0" presId="urn:microsoft.com/office/officeart/2005/8/layout/hierarchy2"/>
    <dgm:cxn modelId="{7D9AE1AC-BED0-4B0D-A258-A904B18F7AE0}" type="presParOf" srcId="{EF0956A2-4D77-4F68-B0DC-37CA696372B7}" destId="{3646B3F8-14A1-434A-B16C-1912C1A3A9B0}" srcOrd="0" destOrd="0" presId="urn:microsoft.com/office/officeart/2005/8/layout/hierarchy2"/>
    <dgm:cxn modelId="{F0F1A0ED-D92E-4AAA-8741-7F1212F455AA}" type="presParOf" srcId="{A8ED7BE5-7F17-41B6-BC63-7843893D65C9}" destId="{ED8B1287-38AD-4A6A-8216-C08BFC314D35}" srcOrd="1" destOrd="0" presId="urn:microsoft.com/office/officeart/2005/8/layout/hierarchy2"/>
    <dgm:cxn modelId="{6F825FFB-8611-431B-952C-9E8B2E997FD1}" type="presParOf" srcId="{ED8B1287-38AD-4A6A-8216-C08BFC314D35}" destId="{871DB42C-B67D-483A-8215-74CEC7BF91FD}" srcOrd="0" destOrd="0" presId="urn:microsoft.com/office/officeart/2005/8/layout/hierarchy2"/>
    <dgm:cxn modelId="{28EE7081-1145-4F28-AD41-460DDD4EC82F}" type="presParOf" srcId="{ED8B1287-38AD-4A6A-8216-C08BFC314D35}" destId="{FBA52DFB-36CD-4070-A0D4-7995F93C97F9}" srcOrd="1" destOrd="0" presId="urn:microsoft.com/office/officeart/2005/8/layout/hierarchy2"/>
    <dgm:cxn modelId="{4EA83C63-E5E8-4412-9B8F-B48FC1243AEC}" type="presParOf" srcId="{FBA52DFB-36CD-4070-A0D4-7995F93C97F9}" destId="{E7F2D37C-CBDA-46B2-B060-763EB2486003}" srcOrd="0" destOrd="0" presId="urn:microsoft.com/office/officeart/2005/8/layout/hierarchy2"/>
    <dgm:cxn modelId="{E8959397-5F0C-480E-85F6-270258C07285}" type="presParOf" srcId="{E7F2D37C-CBDA-46B2-B060-763EB2486003}" destId="{2CDBF1F5-E431-4F8B-87FF-D5D79215FD2D}" srcOrd="0" destOrd="0" presId="urn:microsoft.com/office/officeart/2005/8/layout/hierarchy2"/>
    <dgm:cxn modelId="{3CF2E18F-9467-48DA-81DA-3C05B753CC85}" type="presParOf" srcId="{FBA52DFB-36CD-4070-A0D4-7995F93C97F9}" destId="{850BEF38-FABA-4336-A01B-A85939B6ADD8}" srcOrd="1" destOrd="0" presId="urn:microsoft.com/office/officeart/2005/8/layout/hierarchy2"/>
    <dgm:cxn modelId="{6E88725C-2CB6-4690-A3F6-020A0D36D8D3}" type="presParOf" srcId="{850BEF38-FABA-4336-A01B-A85939B6ADD8}" destId="{B534F610-07AF-4C27-8541-7279A8AA09FC}" srcOrd="0" destOrd="0" presId="urn:microsoft.com/office/officeart/2005/8/layout/hierarchy2"/>
    <dgm:cxn modelId="{B6160E53-AA1A-41A2-A64A-0BBA7BDF21FC}" type="presParOf" srcId="{850BEF38-FABA-4336-A01B-A85939B6ADD8}" destId="{14C3B8DF-CF1F-48DE-AF38-1E1E6B767E5A}" srcOrd="1" destOrd="0" presId="urn:microsoft.com/office/officeart/2005/8/layout/hierarchy2"/>
    <dgm:cxn modelId="{C1B77FB4-7F52-451A-A0C4-9B80E66B7DFD}" type="presParOf" srcId="{A8ED7BE5-7F17-41B6-BC63-7843893D65C9}" destId="{1D8AB10B-852B-4D4F-A57D-63194A356C33}" srcOrd="2" destOrd="0" presId="urn:microsoft.com/office/officeart/2005/8/layout/hierarchy2"/>
    <dgm:cxn modelId="{3267D24F-DB33-4B64-9322-79FA84DDF146}" type="presParOf" srcId="{1D8AB10B-852B-4D4F-A57D-63194A356C33}" destId="{87A409CB-AAA6-4EDC-A504-DF082816E513}" srcOrd="0" destOrd="0" presId="urn:microsoft.com/office/officeart/2005/8/layout/hierarchy2"/>
    <dgm:cxn modelId="{18C77435-234F-4E50-B21D-822258A65559}" type="presParOf" srcId="{A8ED7BE5-7F17-41B6-BC63-7843893D65C9}" destId="{4774CBF1-16F4-41B2-96D0-8F0A32294C83}" srcOrd="3" destOrd="0" presId="urn:microsoft.com/office/officeart/2005/8/layout/hierarchy2"/>
    <dgm:cxn modelId="{F83AC9F3-E339-44F7-B462-DF15DCE91FF4}" type="presParOf" srcId="{4774CBF1-16F4-41B2-96D0-8F0A32294C83}" destId="{1650856F-2EBD-40BC-96CC-1E2A534BFEF4}" srcOrd="0" destOrd="0" presId="urn:microsoft.com/office/officeart/2005/8/layout/hierarchy2"/>
    <dgm:cxn modelId="{5C0C3D10-431C-4A62-99EB-A169358AB8B7}" type="presParOf" srcId="{4774CBF1-16F4-41B2-96D0-8F0A32294C83}" destId="{C887803C-ED05-41AF-9E3C-5C3DF76630ED}" srcOrd="1" destOrd="0" presId="urn:microsoft.com/office/officeart/2005/8/layout/hierarchy2"/>
    <dgm:cxn modelId="{A7E6F3A9-B849-49FE-832F-4898DAAD5D90}" type="presParOf" srcId="{C887803C-ED05-41AF-9E3C-5C3DF76630ED}" destId="{9C9B6C77-1FEB-4C5B-9E6C-41B15ACB4440}" srcOrd="0" destOrd="0" presId="urn:microsoft.com/office/officeart/2005/8/layout/hierarchy2"/>
    <dgm:cxn modelId="{5B0501F4-D2BA-4B31-B28A-FBB5AC65FBCC}" type="presParOf" srcId="{9C9B6C77-1FEB-4C5B-9E6C-41B15ACB4440}" destId="{4BB90A0B-75CF-46C1-B3D6-11393A3EC6E0}" srcOrd="0" destOrd="0" presId="urn:microsoft.com/office/officeart/2005/8/layout/hierarchy2"/>
    <dgm:cxn modelId="{F9EDC2F5-DD51-4078-835A-97857A35CF04}" type="presParOf" srcId="{C887803C-ED05-41AF-9E3C-5C3DF76630ED}" destId="{4C946BCF-86FE-42AF-83E4-B7E6B50F053B}" srcOrd="1" destOrd="0" presId="urn:microsoft.com/office/officeart/2005/8/layout/hierarchy2"/>
    <dgm:cxn modelId="{5653AEF0-B36D-4A25-833C-AD651C6093EF}" type="presParOf" srcId="{4C946BCF-86FE-42AF-83E4-B7E6B50F053B}" destId="{03AB77B6-8E43-491F-A96A-1747DABCFD92}" srcOrd="0" destOrd="0" presId="urn:microsoft.com/office/officeart/2005/8/layout/hierarchy2"/>
    <dgm:cxn modelId="{AF9423E5-11F9-4BE9-95CB-929B700435AD}" type="presParOf" srcId="{4C946BCF-86FE-42AF-83E4-B7E6B50F053B}" destId="{92550E53-F9D7-47A2-8488-D9A061EA482D}" srcOrd="1" destOrd="0" presId="urn:microsoft.com/office/officeart/2005/8/layout/hierarchy2"/>
    <dgm:cxn modelId="{69C4DB9D-288C-435F-80D3-339F897FDAE4}" type="presParOf" srcId="{92550E53-F9D7-47A2-8488-D9A061EA482D}" destId="{6094B1E8-FB09-49BF-B45C-43E6BF4990EE}" srcOrd="0" destOrd="0" presId="urn:microsoft.com/office/officeart/2005/8/layout/hierarchy2"/>
    <dgm:cxn modelId="{AFF8A67F-96D3-483A-B554-2AF95B437DC9}" type="presParOf" srcId="{6094B1E8-FB09-49BF-B45C-43E6BF4990EE}" destId="{23041231-6D0F-485F-ACE5-4DA60E8EB098}" srcOrd="0" destOrd="0" presId="urn:microsoft.com/office/officeart/2005/8/layout/hierarchy2"/>
    <dgm:cxn modelId="{766BB15C-AC8F-4803-8BF0-0375ABBF6CB5}" type="presParOf" srcId="{92550E53-F9D7-47A2-8488-D9A061EA482D}" destId="{E9B1C6D2-E015-4F30-A06B-3B39C3D48229}" srcOrd="1" destOrd="0" presId="urn:microsoft.com/office/officeart/2005/8/layout/hierarchy2"/>
    <dgm:cxn modelId="{08407D9E-6E8D-4D25-9419-8AECA9FBA315}" type="presParOf" srcId="{E9B1C6D2-E015-4F30-A06B-3B39C3D48229}" destId="{77CC1312-FFEB-42AA-A1B5-5CEEEB4E9266}" srcOrd="0" destOrd="0" presId="urn:microsoft.com/office/officeart/2005/8/layout/hierarchy2"/>
    <dgm:cxn modelId="{087ED07B-6137-4E62-964D-CEE3E0900B4D}" type="presParOf" srcId="{E9B1C6D2-E015-4F30-A06B-3B39C3D48229}" destId="{B7284A95-5A48-49C7-B08B-CEA8D00E084A}" srcOrd="1" destOrd="0" presId="urn:microsoft.com/office/officeart/2005/8/layout/hierarchy2"/>
    <dgm:cxn modelId="{8F48068F-BF19-4DE3-92AB-ECBBD99D8070}" type="presParOf" srcId="{92550E53-F9D7-47A2-8488-D9A061EA482D}" destId="{8CB202B8-DBA7-4D84-98CD-70CFAD5EB3C8}" srcOrd="2" destOrd="0" presId="urn:microsoft.com/office/officeart/2005/8/layout/hierarchy2"/>
    <dgm:cxn modelId="{824386DA-58FD-4DAD-96C1-B001547455A2}" type="presParOf" srcId="{8CB202B8-DBA7-4D84-98CD-70CFAD5EB3C8}" destId="{321657B0-E7CC-4752-B263-9355902EB503}" srcOrd="0" destOrd="0" presId="urn:microsoft.com/office/officeart/2005/8/layout/hierarchy2"/>
    <dgm:cxn modelId="{395A23FD-C900-4D81-AB64-08DA4FB33042}" type="presParOf" srcId="{92550E53-F9D7-47A2-8488-D9A061EA482D}" destId="{67DDD0A4-AB97-439F-A81D-0689BA52AD2E}" srcOrd="3" destOrd="0" presId="urn:microsoft.com/office/officeart/2005/8/layout/hierarchy2"/>
    <dgm:cxn modelId="{DDBEAD78-499C-4FA4-B71A-A756312E10F4}" type="presParOf" srcId="{67DDD0A4-AB97-439F-A81D-0689BA52AD2E}" destId="{A157853E-EF52-4924-8113-7587F7F0D1F1}" srcOrd="0" destOrd="0" presId="urn:microsoft.com/office/officeart/2005/8/layout/hierarchy2"/>
    <dgm:cxn modelId="{414D0862-5A1A-4B1B-9CFF-93396E3BFBD9}" type="presParOf" srcId="{67DDD0A4-AB97-439F-A81D-0689BA52AD2E}" destId="{E75F792C-B7FE-488F-AC38-7E313CFA109A}" srcOrd="1" destOrd="0" presId="urn:microsoft.com/office/officeart/2005/8/layout/hierarchy2"/>
    <dgm:cxn modelId="{BAD8DEED-BCB3-4BBC-8029-336D0EBB7FB9}" type="presParOf" srcId="{C887803C-ED05-41AF-9E3C-5C3DF76630ED}" destId="{60F783CB-F6A1-4626-9273-DB402E3F167E}" srcOrd="2" destOrd="0" presId="urn:microsoft.com/office/officeart/2005/8/layout/hierarchy2"/>
    <dgm:cxn modelId="{4179DD5C-E69C-4B3C-8FC8-91CD4259E5B4}" type="presParOf" srcId="{60F783CB-F6A1-4626-9273-DB402E3F167E}" destId="{1AF570FE-BA97-4DBE-A35F-EEEF92E57BAB}" srcOrd="0" destOrd="0" presId="urn:microsoft.com/office/officeart/2005/8/layout/hierarchy2"/>
    <dgm:cxn modelId="{FF548F33-2171-47C4-A1A2-897ED77C6551}" type="presParOf" srcId="{C887803C-ED05-41AF-9E3C-5C3DF76630ED}" destId="{E9A6C9C4-B53B-4C1C-9A4B-41716368F3CD}" srcOrd="3" destOrd="0" presId="urn:microsoft.com/office/officeart/2005/8/layout/hierarchy2"/>
    <dgm:cxn modelId="{BC3B216D-BD43-4EBA-A492-C6BF3E4E7BAC}" type="presParOf" srcId="{E9A6C9C4-B53B-4C1C-9A4B-41716368F3CD}" destId="{F549A068-C4E6-4B64-B800-6495BF96C5F3}" srcOrd="0" destOrd="0" presId="urn:microsoft.com/office/officeart/2005/8/layout/hierarchy2"/>
    <dgm:cxn modelId="{7E318D68-8DE0-41EE-9DED-ED64E2881B43}" type="presParOf" srcId="{E9A6C9C4-B53B-4C1C-9A4B-41716368F3CD}" destId="{C39580C0-502A-4F43-AF71-1442CEEDCB13}" srcOrd="1" destOrd="0" presId="urn:microsoft.com/office/officeart/2005/8/layout/hierarchy2"/>
    <dgm:cxn modelId="{80284E0A-7F68-46EC-B755-6012F17DC0CF}" type="presParOf" srcId="{C39580C0-502A-4F43-AF71-1442CEEDCB13}" destId="{149743B3-12B0-4FD9-A46C-524A1B93DEF3}" srcOrd="0" destOrd="0" presId="urn:microsoft.com/office/officeart/2005/8/layout/hierarchy2"/>
    <dgm:cxn modelId="{053CAE95-BDBC-4079-BB24-43D8846FB7B4}" type="presParOf" srcId="{149743B3-12B0-4FD9-A46C-524A1B93DEF3}" destId="{B94E326C-40B3-4540-A83A-AD9786CC27C1}" srcOrd="0" destOrd="0" presId="urn:microsoft.com/office/officeart/2005/8/layout/hierarchy2"/>
    <dgm:cxn modelId="{491D4060-9196-4F7F-A088-B987BC13A3FD}" type="presParOf" srcId="{C39580C0-502A-4F43-AF71-1442CEEDCB13}" destId="{C6C49060-8EF8-4BDF-8C62-F3B5F7FE00B7}" srcOrd="1" destOrd="0" presId="urn:microsoft.com/office/officeart/2005/8/layout/hierarchy2"/>
    <dgm:cxn modelId="{0C8FAD8D-2628-4DBD-B0E7-1F15C3813E51}" type="presParOf" srcId="{C6C49060-8EF8-4BDF-8C62-F3B5F7FE00B7}" destId="{A0DD4830-1AFA-4A6E-BA24-B95EBA29B44F}" srcOrd="0" destOrd="0" presId="urn:microsoft.com/office/officeart/2005/8/layout/hierarchy2"/>
    <dgm:cxn modelId="{BDDEA28A-14E3-4115-9CEC-DA9B0EC98F48}" type="presParOf" srcId="{C6C49060-8EF8-4BDF-8C62-F3B5F7FE00B7}" destId="{347F97A4-0A2E-4EA1-8BBF-C0DACC400F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2DB6E7-4483-4B56-B8A3-C6F77DACD7B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2EBCE27-5813-415F-8D26-25BCAFF0E6C8}">
      <dgm:prSet phldrT="[Text]"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pouze bez </a:t>
          </a:r>
          <a:r>
            <a:rPr lang="cs-CZ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profi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 smlouvy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A90830B-B643-4173-BDF0-E8E9174EB0A9}" type="parTrans" cxnId="{BD7DCAEA-3E87-4AD7-BB95-B73895F2926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0125F92-CF7B-4E30-B01A-77C154C72E70}" type="sibTrans" cxnId="{BD7DCAEA-3E87-4AD7-BB95-B73895F2926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50BFCEC-85BE-42DD-8232-70FA26DACA7F}">
      <dgm:prSet phldrT="[Text]"/>
      <dgm:spPr>
        <a:solidFill>
          <a:srgbClr val="9900FF"/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kategorie starší přípravky, žáků a dorostu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dospělí do 33 let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ženy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FF0AB93-37AC-49A6-ABE1-0E590E381B87}" type="parTrans" cxnId="{C7049094-2FBB-4911-9367-2812946BDF0A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6CBE656-2081-46B8-8675-A7E1CC9FB5F5}" type="sibTrans" cxnId="{C7049094-2FBB-4911-9367-2812946BDF0A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72BD3AE-E633-45C2-B188-E001907B2B57}">
      <dgm:prSet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1. 6. – 20. 6.***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0034613-8D79-464F-88E8-6C47484808FB}" type="parTrans" cxnId="{61093EE6-18C9-495C-8C5E-98173CF92D4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9722182-8189-4F1D-A577-D651CA4B0396}" type="sibTrans" cxnId="{61093EE6-18C9-495C-8C5E-98173CF92D4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B900A0F8-4D9B-418F-9D37-0C0CF0242D3A}">
      <dgm:prSet/>
      <dgm:spPr>
        <a:solidFill>
          <a:srgbClr val="9900FF"/>
        </a:solidFill>
      </dgm:spPr>
      <dgm:t>
        <a:bodyPr/>
        <a:lstStyle/>
        <a:p>
          <a:r>
            <a:rPr lang="cs-CZ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uhrazení odstupného není předpokladem pro provedení přestupu hráče</a:t>
          </a:r>
          <a:endParaRPr lang="cs-CZ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674B8BC-737F-4EBC-8526-E2B71AF31B07}" type="parTrans" cxnId="{A0A1CDC9-F76E-4C7D-9513-2F3707E48088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BC488F8-5F2A-4566-8DE8-D8167D889885}" type="sibTrans" cxnId="{A0A1CDC9-F76E-4C7D-9513-2F3707E48088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482CF48-36C0-421D-AE25-99CE56B0AC9D}">
      <dgm:prSet/>
      <dgm:spPr>
        <a:solidFill>
          <a:srgbClr val="9900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princip </a:t>
          </a:r>
          <a:b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pohybů/2 startů 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3B5198A-3719-4BA4-8C44-8357F12A5383}" type="parTrans" cxnId="{198783A3-F4AB-43BC-81CF-BE269A7BF082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2C6C5EA-AC69-4E60-9A82-E1E79DED837E}" type="sibTrans" cxnId="{198783A3-F4AB-43BC-81CF-BE269A7BF082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D06A7E3-205C-4550-8E79-42CCC6EDC0D8}" type="pres">
      <dgm:prSet presAssocID="{B52DB6E7-4483-4B56-B8A3-C6F77DACD7B6}" presName="compositeShape" presStyleCnt="0">
        <dgm:presLayoutVars>
          <dgm:chMax val="7"/>
          <dgm:dir/>
          <dgm:resizeHandles val="exact"/>
        </dgm:presLayoutVars>
      </dgm:prSet>
      <dgm:spPr/>
    </dgm:pt>
    <dgm:pt modelId="{2F6CC707-6B2B-465D-9347-548D021FAE73}" type="pres">
      <dgm:prSet presAssocID="{B52DB6E7-4483-4B56-B8A3-C6F77DACD7B6}" presName="wedge1" presStyleLbl="node1" presStyleIdx="0" presStyleCnt="5" custLinFactNeighborX="-849" custLinFactNeighborY="283"/>
      <dgm:spPr/>
      <dgm:t>
        <a:bodyPr/>
        <a:lstStyle/>
        <a:p>
          <a:endParaRPr lang="cs-CZ"/>
        </a:p>
      </dgm:t>
    </dgm:pt>
    <dgm:pt modelId="{142D4B2F-0320-4237-844C-AB6138B120A8}" type="pres">
      <dgm:prSet presAssocID="{B52DB6E7-4483-4B56-B8A3-C6F77DACD7B6}" presName="dummy1a" presStyleCnt="0"/>
      <dgm:spPr/>
    </dgm:pt>
    <dgm:pt modelId="{86CC4876-9891-4535-96D2-8757DCF2BC7D}" type="pres">
      <dgm:prSet presAssocID="{B52DB6E7-4483-4B56-B8A3-C6F77DACD7B6}" presName="dummy1b" presStyleCnt="0"/>
      <dgm:spPr/>
    </dgm:pt>
    <dgm:pt modelId="{041DBA4E-409F-4F90-9914-89024B43B7EA}" type="pres">
      <dgm:prSet presAssocID="{B52DB6E7-4483-4B56-B8A3-C6F77DACD7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7834E0-1086-4134-B3A9-BDCA59ECDAE3}" type="pres">
      <dgm:prSet presAssocID="{B52DB6E7-4483-4B56-B8A3-C6F77DACD7B6}" presName="wedge2" presStyleLbl="node1" presStyleIdx="1" presStyleCnt="5"/>
      <dgm:spPr/>
      <dgm:t>
        <a:bodyPr/>
        <a:lstStyle/>
        <a:p>
          <a:endParaRPr lang="cs-CZ"/>
        </a:p>
      </dgm:t>
    </dgm:pt>
    <dgm:pt modelId="{A1705609-00BC-458D-A0AC-E955198E6566}" type="pres">
      <dgm:prSet presAssocID="{B52DB6E7-4483-4B56-B8A3-C6F77DACD7B6}" presName="dummy2a" presStyleCnt="0"/>
      <dgm:spPr/>
    </dgm:pt>
    <dgm:pt modelId="{D51A34FB-234E-4277-BE74-D9A6F79E5498}" type="pres">
      <dgm:prSet presAssocID="{B52DB6E7-4483-4B56-B8A3-C6F77DACD7B6}" presName="dummy2b" presStyleCnt="0"/>
      <dgm:spPr/>
    </dgm:pt>
    <dgm:pt modelId="{86EC5E3F-C947-4D0C-A582-68DB651C24BB}" type="pres">
      <dgm:prSet presAssocID="{B52DB6E7-4483-4B56-B8A3-C6F77DACD7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409B8D-F4B4-4DA5-89D9-F332F29D2F40}" type="pres">
      <dgm:prSet presAssocID="{B52DB6E7-4483-4B56-B8A3-C6F77DACD7B6}" presName="wedge3" presStyleLbl="node1" presStyleIdx="2" presStyleCnt="5"/>
      <dgm:spPr/>
      <dgm:t>
        <a:bodyPr/>
        <a:lstStyle/>
        <a:p>
          <a:endParaRPr lang="cs-CZ"/>
        </a:p>
      </dgm:t>
    </dgm:pt>
    <dgm:pt modelId="{9C5E5744-0296-4A41-8090-5311270D6931}" type="pres">
      <dgm:prSet presAssocID="{B52DB6E7-4483-4B56-B8A3-C6F77DACD7B6}" presName="dummy3a" presStyleCnt="0"/>
      <dgm:spPr/>
    </dgm:pt>
    <dgm:pt modelId="{3FB12968-AF74-405A-8E16-BB89B8E49B4E}" type="pres">
      <dgm:prSet presAssocID="{B52DB6E7-4483-4B56-B8A3-C6F77DACD7B6}" presName="dummy3b" presStyleCnt="0"/>
      <dgm:spPr/>
    </dgm:pt>
    <dgm:pt modelId="{94CAE73B-714D-41C1-9862-D9D6660B8B5B}" type="pres">
      <dgm:prSet presAssocID="{B52DB6E7-4483-4B56-B8A3-C6F77DACD7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42004-4B23-47B0-9845-CD4F1258A555}" type="pres">
      <dgm:prSet presAssocID="{B52DB6E7-4483-4B56-B8A3-C6F77DACD7B6}" presName="wedge4" presStyleLbl="node1" presStyleIdx="3" presStyleCnt="5"/>
      <dgm:spPr/>
      <dgm:t>
        <a:bodyPr/>
        <a:lstStyle/>
        <a:p>
          <a:endParaRPr lang="cs-CZ"/>
        </a:p>
      </dgm:t>
    </dgm:pt>
    <dgm:pt modelId="{494ED623-A767-4D3C-95F4-311831E16DF7}" type="pres">
      <dgm:prSet presAssocID="{B52DB6E7-4483-4B56-B8A3-C6F77DACD7B6}" presName="dummy4a" presStyleCnt="0"/>
      <dgm:spPr/>
    </dgm:pt>
    <dgm:pt modelId="{6A6FEA6A-4D8D-47C6-9278-C586FD917DAC}" type="pres">
      <dgm:prSet presAssocID="{B52DB6E7-4483-4B56-B8A3-C6F77DACD7B6}" presName="dummy4b" presStyleCnt="0"/>
      <dgm:spPr/>
    </dgm:pt>
    <dgm:pt modelId="{44716F58-C698-4DCA-A7FC-CC41B34481E5}" type="pres">
      <dgm:prSet presAssocID="{B52DB6E7-4483-4B56-B8A3-C6F77DACD7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5B0DD9-1237-4DC4-BD50-E88EAE53A2DD}" type="pres">
      <dgm:prSet presAssocID="{B52DB6E7-4483-4B56-B8A3-C6F77DACD7B6}" presName="wedge5" presStyleLbl="node1" presStyleIdx="4" presStyleCnt="5" custScaleY="99768"/>
      <dgm:spPr/>
      <dgm:t>
        <a:bodyPr/>
        <a:lstStyle/>
        <a:p>
          <a:endParaRPr lang="cs-CZ"/>
        </a:p>
      </dgm:t>
    </dgm:pt>
    <dgm:pt modelId="{7B0EB64E-3591-4A4D-8AF7-81B3BA983E12}" type="pres">
      <dgm:prSet presAssocID="{B52DB6E7-4483-4B56-B8A3-C6F77DACD7B6}" presName="dummy5a" presStyleCnt="0"/>
      <dgm:spPr/>
    </dgm:pt>
    <dgm:pt modelId="{508A0472-8C04-4FB6-8ED0-4364F718038A}" type="pres">
      <dgm:prSet presAssocID="{B52DB6E7-4483-4B56-B8A3-C6F77DACD7B6}" presName="dummy5b" presStyleCnt="0"/>
      <dgm:spPr/>
    </dgm:pt>
    <dgm:pt modelId="{ABBA8474-791E-4F74-BE85-B8B76978F68C}" type="pres">
      <dgm:prSet presAssocID="{B52DB6E7-4483-4B56-B8A3-C6F77DACD7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BAB9C3-D298-4804-9F8D-672ACFF9AD10}" type="pres">
      <dgm:prSet presAssocID="{C0125F92-CF7B-4E30-B01A-77C154C72E70}" presName="arrowWedge1" presStyleLbl="fgSibTrans2D1" presStyleIdx="0" presStyleCnt="5"/>
      <dgm:spPr/>
    </dgm:pt>
    <dgm:pt modelId="{324B1A8E-8AE7-4FDA-ABA8-379AD2F76EFC}" type="pres">
      <dgm:prSet presAssocID="{09722182-8189-4F1D-A577-D651CA4B0396}" presName="arrowWedge2" presStyleLbl="fgSibTrans2D1" presStyleIdx="1" presStyleCnt="5"/>
      <dgm:spPr/>
    </dgm:pt>
    <dgm:pt modelId="{1435D805-EE55-406A-B110-9BE5F7E7B026}" type="pres">
      <dgm:prSet presAssocID="{FBC488F8-5F2A-4566-8DE8-D8167D889885}" presName="arrowWedge3" presStyleLbl="fgSibTrans2D1" presStyleIdx="2" presStyleCnt="5"/>
      <dgm:spPr/>
    </dgm:pt>
    <dgm:pt modelId="{D435ADE8-6472-4350-AB89-BED50EB91FCD}" type="pres">
      <dgm:prSet presAssocID="{82C6C5EA-AC69-4E60-9A82-E1E79DED837E}" presName="arrowWedge4" presStyleLbl="fgSibTrans2D1" presStyleIdx="3" presStyleCnt="5"/>
      <dgm:spPr/>
    </dgm:pt>
    <dgm:pt modelId="{8AA99E9D-58CD-4A25-BC31-4BED83A1842C}" type="pres">
      <dgm:prSet presAssocID="{36CBE656-2081-46B8-8675-A7E1CC9FB5F5}" presName="arrowWedge5" presStyleLbl="fgSibTrans2D1" presStyleIdx="4" presStyleCnt="5"/>
      <dgm:spPr/>
    </dgm:pt>
  </dgm:ptLst>
  <dgm:cxnLst>
    <dgm:cxn modelId="{7BF05DFE-18C4-4265-AD7B-0E5060D47372}" type="presOf" srcId="{750BFCEC-85BE-42DD-8232-70FA26DACA7F}" destId="{ABBA8474-791E-4F74-BE85-B8B76978F68C}" srcOrd="1" destOrd="0" presId="urn:microsoft.com/office/officeart/2005/8/layout/cycle8"/>
    <dgm:cxn modelId="{3824D3FF-4578-4982-B74D-7D375E050378}" type="presOf" srcId="{4482CF48-36C0-421D-AE25-99CE56B0AC9D}" destId="{44716F58-C698-4DCA-A7FC-CC41B34481E5}" srcOrd="1" destOrd="0" presId="urn:microsoft.com/office/officeart/2005/8/layout/cycle8"/>
    <dgm:cxn modelId="{3D2119EE-D664-483E-A002-6D7794DA6C4B}" type="presOf" srcId="{4482CF48-36C0-421D-AE25-99CE56B0AC9D}" destId="{06542004-4B23-47B0-9845-CD4F1258A555}" srcOrd="0" destOrd="0" presId="urn:microsoft.com/office/officeart/2005/8/layout/cycle8"/>
    <dgm:cxn modelId="{C7049094-2FBB-4911-9367-2812946BDF0A}" srcId="{B52DB6E7-4483-4B56-B8A3-C6F77DACD7B6}" destId="{750BFCEC-85BE-42DD-8232-70FA26DACA7F}" srcOrd="4" destOrd="0" parTransId="{9FF0AB93-37AC-49A6-ABE1-0E590E381B87}" sibTransId="{36CBE656-2081-46B8-8675-A7E1CC9FB5F5}"/>
    <dgm:cxn modelId="{D2F89D95-3214-4B2C-A473-F41F350C7D07}" type="presOf" srcId="{92EBCE27-5813-415F-8D26-25BCAFF0E6C8}" destId="{041DBA4E-409F-4F90-9914-89024B43B7EA}" srcOrd="1" destOrd="0" presId="urn:microsoft.com/office/officeart/2005/8/layout/cycle8"/>
    <dgm:cxn modelId="{03F392FF-47F7-444E-A8C1-A685BA21949C}" type="presOf" srcId="{E72BD3AE-E633-45C2-B188-E001907B2B57}" destId="{86EC5E3F-C947-4D0C-A582-68DB651C24BB}" srcOrd="1" destOrd="0" presId="urn:microsoft.com/office/officeart/2005/8/layout/cycle8"/>
    <dgm:cxn modelId="{302D60E8-4077-48C9-9941-A7E0AD4264D0}" type="presOf" srcId="{92EBCE27-5813-415F-8D26-25BCAFF0E6C8}" destId="{2F6CC707-6B2B-465D-9347-548D021FAE73}" srcOrd="0" destOrd="0" presId="urn:microsoft.com/office/officeart/2005/8/layout/cycle8"/>
    <dgm:cxn modelId="{61093EE6-18C9-495C-8C5E-98173CF92D40}" srcId="{B52DB6E7-4483-4B56-B8A3-C6F77DACD7B6}" destId="{E72BD3AE-E633-45C2-B188-E001907B2B57}" srcOrd="1" destOrd="0" parTransId="{40034613-8D79-464F-88E8-6C47484808FB}" sibTransId="{09722182-8189-4F1D-A577-D651CA4B0396}"/>
    <dgm:cxn modelId="{6F402AFF-C7B6-4D0C-88FE-C75D40E03B06}" type="presOf" srcId="{750BFCEC-85BE-42DD-8232-70FA26DACA7F}" destId="{6D5B0DD9-1237-4DC4-BD50-E88EAE53A2DD}" srcOrd="0" destOrd="0" presId="urn:microsoft.com/office/officeart/2005/8/layout/cycle8"/>
    <dgm:cxn modelId="{3EF51DBE-7039-4C44-AEDD-36E64E2B4E14}" type="presOf" srcId="{B900A0F8-4D9B-418F-9D37-0C0CF0242D3A}" destId="{94CAE73B-714D-41C1-9862-D9D6660B8B5B}" srcOrd="1" destOrd="0" presId="urn:microsoft.com/office/officeart/2005/8/layout/cycle8"/>
    <dgm:cxn modelId="{A0A1CDC9-F76E-4C7D-9513-2F3707E48088}" srcId="{B52DB6E7-4483-4B56-B8A3-C6F77DACD7B6}" destId="{B900A0F8-4D9B-418F-9D37-0C0CF0242D3A}" srcOrd="2" destOrd="0" parTransId="{2674B8BC-737F-4EBC-8526-E2B71AF31B07}" sibTransId="{FBC488F8-5F2A-4566-8DE8-D8167D889885}"/>
    <dgm:cxn modelId="{8ADD4DDA-4C13-4695-AD2D-341E133776FE}" type="presOf" srcId="{B900A0F8-4D9B-418F-9D37-0C0CF0242D3A}" destId="{37409B8D-F4B4-4DA5-89D9-F332F29D2F40}" srcOrd="0" destOrd="0" presId="urn:microsoft.com/office/officeart/2005/8/layout/cycle8"/>
    <dgm:cxn modelId="{BD7DCAEA-3E87-4AD7-BB95-B73895F29260}" srcId="{B52DB6E7-4483-4B56-B8A3-C6F77DACD7B6}" destId="{92EBCE27-5813-415F-8D26-25BCAFF0E6C8}" srcOrd="0" destOrd="0" parTransId="{EA90830B-B643-4173-BDF0-E8E9174EB0A9}" sibTransId="{C0125F92-CF7B-4E30-B01A-77C154C72E70}"/>
    <dgm:cxn modelId="{198783A3-F4AB-43BC-81CF-BE269A7BF082}" srcId="{B52DB6E7-4483-4B56-B8A3-C6F77DACD7B6}" destId="{4482CF48-36C0-421D-AE25-99CE56B0AC9D}" srcOrd="3" destOrd="0" parTransId="{D3B5198A-3719-4BA4-8C44-8357F12A5383}" sibTransId="{82C6C5EA-AC69-4E60-9A82-E1E79DED837E}"/>
    <dgm:cxn modelId="{1694063F-CC64-4EB0-88A7-EA3E174ABBAB}" type="presOf" srcId="{E72BD3AE-E633-45C2-B188-E001907B2B57}" destId="{BE7834E0-1086-4134-B3A9-BDCA59ECDAE3}" srcOrd="0" destOrd="0" presId="urn:microsoft.com/office/officeart/2005/8/layout/cycle8"/>
    <dgm:cxn modelId="{F914ADEA-551E-4EA3-AC38-4DC23B0BAA7F}" type="presOf" srcId="{B52DB6E7-4483-4B56-B8A3-C6F77DACD7B6}" destId="{6D06A7E3-205C-4550-8E79-42CCC6EDC0D8}" srcOrd="0" destOrd="0" presId="urn:microsoft.com/office/officeart/2005/8/layout/cycle8"/>
    <dgm:cxn modelId="{61C9E512-70D5-45A8-9EFD-288763D573F8}" type="presParOf" srcId="{6D06A7E3-205C-4550-8E79-42CCC6EDC0D8}" destId="{2F6CC707-6B2B-465D-9347-548D021FAE73}" srcOrd="0" destOrd="0" presId="urn:microsoft.com/office/officeart/2005/8/layout/cycle8"/>
    <dgm:cxn modelId="{85C53FF9-8DA3-4E54-8490-D49A14D5766C}" type="presParOf" srcId="{6D06A7E3-205C-4550-8E79-42CCC6EDC0D8}" destId="{142D4B2F-0320-4237-844C-AB6138B120A8}" srcOrd="1" destOrd="0" presId="urn:microsoft.com/office/officeart/2005/8/layout/cycle8"/>
    <dgm:cxn modelId="{A055C286-77F1-4222-BC50-0EA3A60D4A33}" type="presParOf" srcId="{6D06A7E3-205C-4550-8E79-42CCC6EDC0D8}" destId="{86CC4876-9891-4535-96D2-8757DCF2BC7D}" srcOrd="2" destOrd="0" presId="urn:microsoft.com/office/officeart/2005/8/layout/cycle8"/>
    <dgm:cxn modelId="{6C509061-AB9E-4A4F-9BFF-B7943DCA5D1E}" type="presParOf" srcId="{6D06A7E3-205C-4550-8E79-42CCC6EDC0D8}" destId="{041DBA4E-409F-4F90-9914-89024B43B7EA}" srcOrd="3" destOrd="0" presId="urn:microsoft.com/office/officeart/2005/8/layout/cycle8"/>
    <dgm:cxn modelId="{DEA02536-9475-45A2-9869-879B9DB32F1A}" type="presParOf" srcId="{6D06A7E3-205C-4550-8E79-42CCC6EDC0D8}" destId="{BE7834E0-1086-4134-B3A9-BDCA59ECDAE3}" srcOrd="4" destOrd="0" presId="urn:microsoft.com/office/officeart/2005/8/layout/cycle8"/>
    <dgm:cxn modelId="{619EDEF2-7597-44B2-8675-3F4DE9281B30}" type="presParOf" srcId="{6D06A7E3-205C-4550-8E79-42CCC6EDC0D8}" destId="{A1705609-00BC-458D-A0AC-E955198E6566}" srcOrd="5" destOrd="0" presId="urn:microsoft.com/office/officeart/2005/8/layout/cycle8"/>
    <dgm:cxn modelId="{7CC697D1-8275-4B6D-A8AA-8B0CE5AB226F}" type="presParOf" srcId="{6D06A7E3-205C-4550-8E79-42CCC6EDC0D8}" destId="{D51A34FB-234E-4277-BE74-D9A6F79E5498}" srcOrd="6" destOrd="0" presId="urn:microsoft.com/office/officeart/2005/8/layout/cycle8"/>
    <dgm:cxn modelId="{704F0A0A-4CBD-49D6-AF37-F40E10FCF26A}" type="presParOf" srcId="{6D06A7E3-205C-4550-8E79-42CCC6EDC0D8}" destId="{86EC5E3F-C947-4D0C-A582-68DB651C24BB}" srcOrd="7" destOrd="0" presId="urn:microsoft.com/office/officeart/2005/8/layout/cycle8"/>
    <dgm:cxn modelId="{5C8C90C5-A61C-43A7-A304-79ED57EAC04B}" type="presParOf" srcId="{6D06A7E3-205C-4550-8E79-42CCC6EDC0D8}" destId="{37409B8D-F4B4-4DA5-89D9-F332F29D2F40}" srcOrd="8" destOrd="0" presId="urn:microsoft.com/office/officeart/2005/8/layout/cycle8"/>
    <dgm:cxn modelId="{178BD4FE-6A48-4F79-BF6B-4AF561615C6E}" type="presParOf" srcId="{6D06A7E3-205C-4550-8E79-42CCC6EDC0D8}" destId="{9C5E5744-0296-4A41-8090-5311270D6931}" srcOrd="9" destOrd="0" presId="urn:microsoft.com/office/officeart/2005/8/layout/cycle8"/>
    <dgm:cxn modelId="{1FFBC4CF-7B58-4085-856B-3B2D5326D9A8}" type="presParOf" srcId="{6D06A7E3-205C-4550-8E79-42CCC6EDC0D8}" destId="{3FB12968-AF74-405A-8E16-BB89B8E49B4E}" srcOrd="10" destOrd="0" presId="urn:microsoft.com/office/officeart/2005/8/layout/cycle8"/>
    <dgm:cxn modelId="{DCA37447-C903-40EE-AA13-35CF90E5BE9F}" type="presParOf" srcId="{6D06A7E3-205C-4550-8E79-42CCC6EDC0D8}" destId="{94CAE73B-714D-41C1-9862-D9D6660B8B5B}" srcOrd="11" destOrd="0" presId="urn:microsoft.com/office/officeart/2005/8/layout/cycle8"/>
    <dgm:cxn modelId="{C23A94E7-A98D-45A0-8A70-8B973E295EBF}" type="presParOf" srcId="{6D06A7E3-205C-4550-8E79-42CCC6EDC0D8}" destId="{06542004-4B23-47B0-9845-CD4F1258A555}" srcOrd="12" destOrd="0" presId="urn:microsoft.com/office/officeart/2005/8/layout/cycle8"/>
    <dgm:cxn modelId="{E50288A4-E488-4152-85A4-F62679D5B251}" type="presParOf" srcId="{6D06A7E3-205C-4550-8E79-42CCC6EDC0D8}" destId="{494ED623-A767-4D3C-95F4-311831E16DF7}" srcOrd="13" destOrd="0" presId="urn:microsoft.com/office/officeart/2005/8/layout/cycle8"/>
    <dgm:cxn modelId="{C638A9B7-3748-4DA5-AD80-627090E7CC70}" type="presParOf" srcId="{6D06A7E3-205C-4550-8E79-42CCC6EDC0D8}" destId="{6A6FEA6A-4D8D-47C6-9278-C586FD917DAC}" srcOrd="14" destOrd="0" presId="urn:microsoft.com/office/officeart/2005/8/layout/cycle8"/>
    <dgm:cxn modelId="{BB59BCA6-714C-40F3-9E89-AAA4DB925B96}" type="presParOf" srcId="{6D06A7E3-205C-4550-8E79-42CCC6EDC0D8}" destId="{44716F58-C698-4DCA-A7FC-CC41B34481E5}" srcOrd="15" destOrd="0" presId="urn:microsoft.com/office/officeart/2005/8/layout/cycle8"/>
    <dgm:cxn modelId="{CC945B5E-678F-4F17-93A8-7C25EA9674F4}" type="presParOf" srcId="{6D06A7E3-205C-4550-8E79-42CCC6EDC0D8}" destId="{6D5B0DD9-1237-4DC4-BD50-E88EAE53A2DD}" srcOrd="16" destOrd="0" presId="urn:microsoft.com/office/officeart/2005/8/layout/cycle8"/>
    <dgm:cxn modelId="{AF6156C5-6721-4CC5-96AA-24703A072C47}" type="presParOf" srcId="{6D06A7E3-205C-4550-8E79-42CCC6EDC0D8}" destId="{7B0EB64E-3591-4A4D-8AF7-81B3BA983E12}" srcOrd="17" destOrd="0" presId="urn:microsoft.com/office/officeart/2005/8/layout/cycle8"/>
    <dgm:cxn modelId="{D1D253B7-FCF0-4F05-8589-99C82CDEF230}" type="presParOf" srcId="{6D06A7E3-205C-4550-8E79-42CCC6EDC0D8}" destId="{508A0472-8C04-4FB6-8ED0-4364F718038A}" srcOrd="18" destOrd="0" presId="urn:microsoft.com/office/officeart/2005/8/layout/cycle8"/>
    <dgm:cxn modelId="{E1A39691-3537-41FD-981F-3BED2A8A2A19}" type="presParOf" srcId="{6D06A7E3-205C-4550-8E79-42CCC6EDC0D8}" destId="{ABBA8474-791E-4F74-BE85-B8B76978F68C}" srcOrd="19" destOrd="0" presId="urn:microsoft.com/office/officeart/2005/8/layout/cycle8"/>
    <dgm:cxn modelId="{876E2CB9-AACB-4A42-A4DE-9517F6D22B60}" type="presParOf" srcId="{6D06A7E3-205C-4550-8E79-42CCC6EDC0D8}" destId="{4DBAB9C3-D298-4804-9F8D-672ACFF9AD10}" srcOrd="20" destOrd="0" presId="urn:microsoft.com/office/officeart/2005/8/layout/cycle8"/>
    <dgm:cxn modelId="{5D7EC4E8-AC73-4221-808D-709EDF528AD0}" type="presParOf" srcId="{6D06A7E3-205C-4550-8E79-42CCC6EDC0D8}" destId="{324B1A8E-8AE7-4FDA-ABA8-379AD2F76EFC}" srcOrd="21" destOrd="0" presId="urn:microsoft.com/office/officeart/2005/8/layout/cycle8"/>
    <dgm:cxn modelId="{3B51F3AE-A009-4703-B008-1E526A7F8016}" type="presParOf" srcId="{6D06A7E3-205C-4550-8E79-42CCC6EDC0D8}" destId="{1435D805-EE55-406A-B110-9BE5F7E7B026}" srcOrd="22" destOrd="0" presId="urn:microsoft.com/office/officeart/2005/8/layout/cycle8"/>
    <dgm:cxn modelId="{B2BF429D-B804-4755-8557-02D89A54B355}" type="presParOf" srcId="{6D06A7E3-205C-4550-8E79-42CCC6EDC0D8}" destId="{D435ADE8-6472-4350-AB89-BED50EB91FCD}" srcOrd="23" destOrd="0" presId="urn:microsoft.com/office/officeart/2005/8/layout/cycle8"/>
    <dgm:cxn modelId="{0E50958B-96BF-4D16-847A-12F65D9A5697}" type="presParOf" srcId="{6D06A7E3-205C-4550-8E79-42CCC6EDC0D8}" destId="{8AA99E9D-58CD-4A25-BC31-4BED83A1842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33EAAB-DF1D-4B93-BD82-D3D9A8352E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590E7A-C40F-4E37-838D-60E37DC6B14B}">
      <dgm:prSet phldrT="[Text]"/>
      <dgm:spPr>
        <a:solidFill>
          <a:srgbClr val="0066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KDY PLATÍM TRÉNINKOVOU KOMPENZACI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D08395E-58AB-4B45-9A8D-F879E9A1F7F0}" type="par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E5DBC9D-0A34-4A01-81F7-EBC4A31C7933}" type="sib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6A616D75-FA45-47DD-B1A4-D3C0C6DB1D9F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každém přestupu profesionálního hráče do soutěžního ročníku, v němž dovrší 23 let věku včetně, za předpokladu, že měl již uzavřenou ligovou profesionální smlouvu </a:t>
          </a:r>
          <a:endParaRPr lang="cs-CZ" dirty="0">
            <a:latin typeface="Garamond" panose="02020404030301010803" pitchFamily="18" charset="0"/>
          </a:endParaRPr>
        </a:p>
      </dgm:t>
    </dgm:pt>
    <dgm:pt modelId="{821B4455-2559-46A1-A422-92F7273C3F89}" type="par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280110F-C737-4390-92E0-55A8667CCB3C}" type="sib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B791E38-DA82-4256-A58B-018DF82EE9A5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podpisu první ligové profesionální smlouvy</a:t>
          </a:r>
        </a:p>
      </dgm:t>
    </dgm:pt>
    <dgm:pt modelId="{CA314A4A-A494-4523-8197-60F163D9D450}" type="par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343C3D1-889F-462A-A527-B4465252EF0D}" type="sib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53792736-87F8-483E-AFCF-A1C897B0C2AD}" type="pres">
      <dgm:prSet presAssocID="{7833EAAB-DF1D-4B93-BD82-D3D9A8352E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ABBDBF-0CAE-4C4A-8A4B-B6A83309885E}" type="pres">
      <dgm:prSet presAssocID="{BB590E7A-C40F-4E37-838D-60E37DC6B14B}" presName="root1" presStyleCnt="0"/>
      <dgm:spPr/>
    </dgm:pt>
    <dgm:pt modelId="{881B270E-B3A6-4920-A2A0-77A3D78A7180}" type="pres">
      <dgm:prSet presAssocID="{BB590E7A-C40F-4E37-838D-60E37DC6B1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FA53F2-C505-4F7A-BE78-2E68C63D20A4}" type="pres">
      <dgm:prSet presAssocID="{BB590E7A-C40F-4E37-838D-60E37DC6B14B}" presName="level2hierChild" presStyleCnt="0"/>
      <dgm:spPr/>
    </dgm:pt>
    <dgm:pt modelId="{D4FEF0FB-898D-47BE-8D29-DD3A3D6A98A8}" type="pres">
      <dgm:prSet presAssocID="{CA314A4A-A494-4523-8197-60F163D9D450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AD9D3B5D-A291-4A5C-9436-732711C566B9}" type="pres">
      <dgm:prSet presAssocID="{CA314A4A-A494-4523-8197-60F163D9D45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69C918-1D17-48BC-BC82-1BDF604620AF}" type="pres">
      <dgm:prSet presAssocID="{EB791E38-DA82-4256-A58B-018DF82EE9A5}" presName="root2" presStyleCnt="0"/>
      <dgm:spPr/>
    </dgm:pt>
    <dgm:pt modelId="{7D43437B-4358-4D41-9D00-D387EA2EA2BC}" type="pres">
      <dgm:prSet presAssocID="{EB791E38-DA82-4256-A58B-018DF82EE9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E9556-8A07-4440-A71A-0037A9AF0411}" type="pres">
      <dgm:prSet presAssocID="{EB791E38-DA82-4256-A58B-018DF82EE9A5}" presName="level3hierChild" presStyleCnt="0"/>
      <dgm:spPr/>
    </dgm:pt>
    <dgm:pt modelId="{1A65FAC1-0D7F-4555-9FFD-F4D1C7FB9DEC}" type="pres">
      <dgm:prSet presAssocID="{821B4455-2559-46A1-A422-92F7273C3F8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71C0B64-38BF-4982-A5DD-632F8DB2312C}" type="pres">
      <dgm:prSet presAssocID="{821B4455-2559-46A1-A422-92F7273C3F8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8F53076E-69B6-4093-91B7-67FCEB5FCDBC}" type="pres">
      <dgm:prSet presAssocID="{6A616D75-FA45-47DD-B1A4-D3C0C6DB1D9F}" presName="root2" presStyleCnt="0"/>
      <dgm:spPr/>
    </dgm:pt>
    <dgm:pt modelId="{8F462F44-5DEB-41F5-952F-EE27BF62CFD4}" type="pres">
      <dgm:prSet presAssocID="{6A616D75-FA45-47DD-B1A4-D3C0C6DB1D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19D484-0A2E-4F3B-AE72-E3685C33F5DB}" type="pres">
      <dgm:prSet presAssocID="{6A616D75-FA45-47DD-B1A4-D3C0C6DB1D9F}" presName="level3hierChild" presStyleCnt="0"/>
      <dgm:spPr/>
    </dgm:pt>
  </dgm:ptLst>
  <dgm:cxnLst>
    <dgm:cxn modelId="{A3F828B1-C77A-4DD4-A51D-8C89D9FF822E}" type="presOf" srcId="{6A616D75-FA45-47DD-B1A4-D3C0C6DB1D9F}" destId="{8F462F44-5DEB-41F5-952F-EE27BF62CFD4}" srcOrd="0" destOrd="0" presId="urn:microsoft.com/office/officeart/2005/8/layout/hierarchy2"/>
    <dgm:cxn modelId="{8C7D0245-C39F-4534-BFEF-9FEF73BA0524}" srcId="{BB590E7A-C40F-4E37-838D-60E37DC6B14B}" destId="{6A616D75-FA45-47DD-B1A4-D3C0C6DB1D9F}" srcOrd="1" destOrd="0" parTransId="{821B4455-2559-46A1-A422-92F7273C3F89}" sibTransId="{8280110F-C737-4390-92E0-55A8667CCB3C}"/>
    <dgm:cxn modelId="{3C94A0D4-9E84-4B98-B055-3C2EE6B1C12F}" srcId="{7833EAAB-DF1D-4B93-BD82-D3D9A8352E43}" destId="{BB590E7A-C40F-4E37-838D-60E37DC6B14B}" srcOrd="0" destOrd="0" parTransId="{7D08395E-58AB-4B45-9A8D-F879E9A1F7F0}" sibTransId="{4E5DBC9D-0A34-4A01-81F7-EBC4A31C7933}"/>
    <dgm:cxn modelId="{3C5A6F5A-896D-4295-B5E5-695FFDA7EAF4}" type="presOf" srcId="{821B4455-2559-46A1-A422-92F7273C3F89}" destId="{171C0B64-38BF-4982-A5DD-632F8DB2312C}" srcOrd="1" destOrd="0" presId="urn:microsoft.com/office/officeart/2005/8/layout/hierarchy2"/>
    <dgm:cxn modelId="{AEB2822E-2FFE-409A-BEFB-447F9FF68328}" type="presOf" srcId="{BB590E7A-C40F-4E37-838D-60E37DC6B14B}" destId="{881B270E-B3A6-4920-A2A0-77A3D78A7180}" srcOrd="0" destOrd="0" presId="urn:microsoft.com/office/officeart/2005/8/layout/hierarchy2"/>
    <dgm:cxn modelId="{BB637C48-F3F8-474D-A0DD-4B590218307D}" type="presOf" srcId="{821B4455-2559-46A1-A422-92F7273C3F89}" destId="{1A65FAC1-0D7F-4555-9FFD-F4D1C7FB9DEC}" srcOrd="0" destOrd="0" presId="urn:microsoft.com/office/officeart/2005/8/layout/hierarchy2"/>
    <dgm:cxn modelId="{527B1766-4793-4D2D-83FB-F182402DDC4E}" type="presOf" srcId="{EB791E38-DA82-4256-A58B-018DF82EE9A5}" destId="{7D43437B-4358-4D41-9D00-D387EA2EA2BC}" srcOrd="0" destOrd="0" presId="urn:microsoft.com/office/officeart/2005/8/layout/hierarchy2"/>
    <dgm:cxn modelId="{D52E2E5A-A416-4210-AF7C-718C928ABC05}" type="presOf" srcId="{7833EAAB-DF1D-4B93-BD82-D3D9A8352E43}" destId="{53792736-87F8-483E-AFCF-A1C897B0C2AD}" srcOrd="0" destOrd="0" presId="urn:microsoft.com/office/officeart/2005/8/layout/hierarchy2"/>
    <dgm:cxn modelId="{99C2D52A-4634-4E82-8F52-348E2469FAF8}" type="presOf" srcId="{CA314A4A-A494-4523-8197-60F163D9D450}" destId="{AD9D3B5D-A291-4A5C-9436-732711C566B9}" srcOrd="1" destOrd="0" presId="urn:microsoft.com/office/officeart/2005/8/layout/hierarchy2"/>
    <dgm:cxn modelId="{444B481E-001F-440F-8721-79DB4D691EC5}" srcId="{BB590E7A-C40F-4E37-838D-60E37DC6B14B}" destId="{EB791E38-DA82-4256-A58B-018DF82EE9A5}" srcOrd="0" destOrd="0" parTransId="{CA314A4A-A494-4523-8197-60F163D9D450}" sibTransId="{8343C3D1-889F-462A-A527-B4465252EF0D}"/>
    <dgm:cxn modelId="{36852DC1-D02D-482E-8141-ED611CF81C2E}" type="presOf" srcId="{CA314A4A-A494-4523-8197-60F163D9D450}" destId="{D4FEF0FB-898D-47BE-8D29-DD3A3D6A98A8}" srcOrd="0" destOrd="0" presId="urn:microsoft.com/office/officeart/2005/8/layout/hierarchy2"/>
    <dgm:cxn modelId="{C0F28B03-FAD9-4D1F-87E2-9269DA363B6A}" type="presParOf" srcId="{53792736-87F8-483E-AFCF-A1C897B0C2AD}" destId="{4CABBDBF-0CAE-4C4A-8A4B-B6A83309885E}" srcOrd="0" destOrd="0" presId="urn:microsoft.com/office/officeart/2005/8/layout/hierarchy2"/>
    <dgm:cxn modelId="{C6EB6268-0A3B-40D5-BE9B-246681A05E46}" type="presParOf" srcId="{4CABBDBF-0CAE-4C4A-8A4B-B6A83309885E}" destId="{881B270E-B3A6-4920-A2A0-77A3D78A7180}" srcOrd="0" destOrd="0" presId="urn:microsoft.com/office/officeart/2005/8/layout/hierarchy2"/>
    <dgm:cxn modelId="{D1F09870-1DED-4210-A5C8-382E5870EC16}" type="presParOf" srcId="{4CABBDBF-0CAE-4C4A-8A4B-B6A83309885E}" destId="{74FA53F2-C505-4F7A-BE78-2E68C63D20A4}" srcOrd="1" destOrd="0" presId="urn:microsoft.com/office/officeart/2005/8/layout/hierarchy2"/>
    <dgm:cxn modelId="{E5CF6AC8-CAEA-4349-BC67-35316681EE6C}" type="presParOf" srcId="{74FA53F2-C505-4F7A-BE78-2E68C63D20A4}" destId="{D4FEF0FB-898D-47BE-8D29-DD3A3D6A98A8}" srcOrd="0" destOrd="0" presId="urn:microsoft.com/office/officeart/2005/8/layout/hierarchy2"/>
    <dgm:cxn modelId="{3BC44141-6DD2-4516-A04B-8E8487AE77D0}" type="presParOf" srcId="{D4FEF0FB-898D-47BE-8D29-DD3A3D6A98A8}" destId="{AD9D3B5D-A291-4A5C-9436-732711C566B9}" srcOrd="0" destOrd="0" presId="urn:microsoft.com/office/officeart/2005/8/layout/hierarchy2"/>
    <dgm:cxn modelId="{3FE50507-D6F7-4669-AB9C-E6230E4DEA5E}" type="presParOf" srcId="{74FA53F2-C505-4F7A-BE78-2E68C63D20A4}" destId="{ED69C918-1D17-48BC-BC82-1BDF604620AF}" srcOrd="1" destOrd="0" presId="urn:microsoft.com/office/officeart/2005/8/layout/hierarchy2"/>
    <dgm:cxn modelId="{8327A204-1B35-4F66-A218-9557705937ED}" type="presParOf" srcId="{ED69C918-1D17-48BC-BC82-1BDF604620AF}" destId="{7D43437B-4358-4D41-9D00-D387EA2EA2BC}" srcOrd="0" destOrd="0" presId="urn:microsoft.com/office/officeart/2005/8/layout/hierarchy2"/>
    <dgm:cxn modelId="{392FED0B-BBDD-4922-9FA4-4CCE1FF9EE3D}" type="presParOf" srcId="{ED69C918-1D17-48BC-BC82-1BDF604620AF}" destId="{D1BE9556-8A07-4440-A71A-0037A9AF0411}" srcOrd="1" destOrd="0" presId="urn:microsoft.com/office/officeart/2005/8/layout/hierarchy2"/>
    <dgm:cxn modelId="{0E91CE0C-92B9-4C19-BF2C-3F84B046328F}" type="presParOf" srcId="{74FA53F2-C505-4F7A-BE78-2E68C63D20A4}" destId="{1A65FAC1-0D7F-4555-9FFD-F4D1C7FB9DEC}" srcOrd="2" destOrd="0" presId="urn:microsoft.com/office/officeart/2005/8/layout/hierarchy2"/>
    <dgm:cxn modelId="{0F4ECCC1-54C7-4611-B7A3-364FE846275A}" type="presParOf" srcId="{1A65FAC1-0D7F-4555-9FFD-F4D1C7FB9DEC}" destId="{171C0B64-38BF-4982-A5DD-632F8DB2312C}" srcOrd="0" destOrd="0" presId="urn:microsoft.com/office/officeart/2005/8/layout/hierarchy2"/>
    <dgm:cxn modelId="{3AFC153C-9F34-471F-9A55-05681EAB31C9}" type="presParOf" srcId="{74FA53F2-C505-4F7A-BE78-2E68C63D20A4}" destId="{8F53076E-69B6-4093-91B7-67FCEB5FCDBC}" srcOrd="3" destOrd="0" presId="urn:microsoft.com/office/officeart/2005/8/layout/hierarchy2"/>
    <dgm:cxn modelId="{19D28201-9F2B-41D6-A58D-7A06569B9007}" type="presParOf" srcId="{8F53076E-69B6-4093-91B7-67FCEB5FCDBC}" destId="{8F462F44-5DEB-41F5-952F-EE27BF62CFD4}" srcOrd="0" destOrd="0" presId="urn:microsoft.com/office/officeart/2005/8/layout/hierarchy2"/>
    <dgm:cxn modelId="{0D7C3F2D-1703-4B84-913F-A54DD15F33CB}" type="presParOf" srcId="{8F53076E-69B6-4093-91B7-67FCEB5FCDBC}" destId="{7419D484-0A2E-4F3B-AE72-E3685C33F5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33EAAB-DF1D-4B93-BD82-D3D9A8352E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590E7A-C40F-4E37-838D-60E37DC6B14B}">
      <dgm:prSet phldrT="[Text]"/>
      <dgm:spPr>
        <a:solidFill>
          <a:srgbClr val="0066FF"/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KOMU PLATÍM TRÉNINKOVOU KOMPENZACI</a:t>
          </a:r>
          <a:endParaRPr lang="cs-CZ" dirty="0">
            <a:latin typeface="Garamond" panose="02020404030301010803" pitchFamily="18" charset="0"/>
          </a:endParaRPr>
        </a:p>
      </dgm:t>
    </dgm:pt>
    <dgm:pt modelId="{7D08395E-58AB-4B45-9A8D-F879E9A1F7F0}" type="par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E5DBC9D-0A34-4A01-81F7-EBC4A31C7933}" type="sibTrans" cxnId="{3C94A0D4-9E84-4B98-B055-3C2EE6B1C12F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6A616D75-FA45-47DD-B1A4-D3C0C6DB1D9F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každém přestupu profesionálního hráče do soutěžního ročníku, v němž dovrší 23 let věku včetně, za předpokladu, že měl již uzavřenou ligovou profesionální smlouvu </a:t>
          </a:r>
          <a:endParaRPr lang="cs-CZ" dirty="0">
            <a:latin typeface="Garamond" panose="02020404030301010803" pitchFamily="18" charset="0"/>
          </a:endParaRPr>
        </a:p>
      </dgm:t>
    </dgm:pt>
    <dgm:pt modelId="{821B4455-2559-46A1-A422-92F7273C3F89}" type="par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280110F-C737-4390-92E0-55A8667CCB3C}" type="sibTrans" cxnId="{8C7D0245-C39F-4534-BFEF-9FEF73BA052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EB791E38-DA82-4256-A58B-018DF82EE9A5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Při podpisu první ligové profesionální smlouvy</a:t>
          </a:r>
        </a:p>
      </dgm:t>
    </dgm:pt>
    <dgm:pt modelId="{CA314A4A-A494-4523-8197-60F163D9D450}" type="par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343C3D1-889F-462A-A527-B4465252EF0D}" type="sibTrans" cxnId="{444B481E-001F-440F-8721-79DB4D691EC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513586D-95ED-4219-9DAD-397AEE9930DC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všem klubům, které se podílely na výchově hráče počínaje 6 rokem věku do podpisu první ligové profesionální smlouvy, nejvýše však do soutěžního ročníku, v němž dovršil 23 let</a:t>
          </a:r>
        </a:p>
      </dgm:t>
    </dgm:pt>
    <dgm:pt modelId="{9F92CAFF-915A-4408-A4A3-2A661211C409}" type="parTrans" cxnId="{D30E0011-C965-4DE1-8619-CEB8D5AC408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A5BE9743-25B2-45F8-96B6-6B32064B04C3}" type="sibTrans" cxnId="{D30E0011-C965-4DE1-8619-CEB8D5AC4084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BE3E0F5-A868-40EE-B2D8-179E0311CBEC}">
      <dgm:prSet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pouze tomu klubu, ze kterého profesionální hráč přestupuje</a:t>
          </a:r>
          <a:endParaRPr lang="cs-CZ" dirty="0">
            <a:latin typeface="Garamond" panose="02020404030301010803" pitchFamily="18" charset="0"/>
          </a:endParaRPr>
        </a:p>
      </dgm:t>
    </dgm:pt>
    <dgm:pt modelId="{9BBEF097-F18E-466D-9CD4-76799CB12A3E}" type="parTrans" cxnId="{99F55B79-CA1D-4946-AE28-BC6F5C8480F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F217B140-9BD7-41E5-90CC-19FB404C6CC7}" type="sibTrans" cxnId="{99F55B79-CA1D-4946-AE28-BC6F5C8480F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53792736-87F8-483E-AFCF-A1C897B0C2AD}" type="pres">
      <dgm:prSet presAssocID="{7833EAAB-DF1D-4B93-BD82-D3D9A8352E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ABBDBF-0CAE-4C4A-8A4B-B6A83309885E}" type="pres">
      <dgm:prSet presAssocID="{BB590E7A-C40F-4E37-838D-60E37DC6B14B}" presName="root1" presStyleCnt="0"/>
      <dgm:spPr/>
    </dgm:pt>
    <dgm:pt modelId="{881B270E-B3A6-4920-A2A0-77A3D78A7180}" type="pres">
      <dgm:prSet presAssocID="{BB590E7A-C40F-4E37-838D-60E37DC6B1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FA53F2-C505-4F7A-BE78-2E68C63D20A4}" type="pres">
      <dgm:prSet presAssocID="{BB590E7A-C40F-4E37-838D-60E37DC6B14B}" presName="level2hierChild" presStyleCnt="0"/>
      <dgm:spPr/>
    </dgm:pt>
    <dgm:pt modelId="{D4FEF0FB-898D-47BE-8D29-DD3A3D6A98A8}" type="pres">
      <dgm:prSet presAssocID="{CA314A4A-A494-4523-8197-60F163D9D450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AD9D3B5D-A291-4A5C-9436-732711C566B9}" type="pres">
      <dgm:prSet presAssocID="{CA314A4A-A494-4523-8197-60F163D9D45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D69C918-1D17-48BC-BC82-1BDF604620AF}" type="pres">
      <dgm:prSet presAssocID="{EB791E38-DA82-4256-A58B-018DF82EE9A5}" presName="root2" presStyleCnt="0"/>
      <dgm:spPr/>
    </dgm:pt>
    <dgm:pt modelId="{7D43437B-4358-4D41-9D00-D387EA2EA2BC}" type="pres">
      <dgm:prSet presAssocID="{EB791E38-DA82-4256-A58B-018DF82EE9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BE9556-8A07-4440-A71A-0037A9AF0411}" type="pres">
      <dgm:prSet presAssocID="{EB791E38-DA82-4256-A58B-018DF82EE9A5}" presName="level3hierChild" presStyleCnt="0"/>
      <dgm:spPr/>
    </dgm:pt>
    <dgm:pt modelId="{44F11C47-8749-4839-836C-DB7D78B23820}" type="pres">
      <dgm:prSet presAssocID="{9F92CAFF-915A-4408-A4A3-2A661211C409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DB0BC94F-5583-4657-8898-58C049B2BE8C}" type="pres">
      <dgm:prSet presAssocID="{9F92CAFF-915A-4408-A4A3-2A661211C409}" presName="connTx" presStyleLbl="parChTrans1D3" presStyleIdx="0" presStyleCnt="2"/>
      <dgm:spPr/>
      <dgm:t>
        <a:bodyPr/>
        <a:lstStyle/>
        <a:p>
          <a:endParaRPr lang="cs-CZ"/>
        </a:p>
      </dgm:t>
    </dgm:pt>
    <dgm:pt modelId="{ED5FA8F5-1E03-4ABE-ABDB-6674E8FD0FB1}" type="pres">
      <dgm:prSet presAssocID="{8513586D-95ED-4219-9DAD-397AEE9930DC}" presName="root2" presStyleCnt="0"/>
      <dgm:spPr/>
    </dgm:pt>
    <dgm:pt modelId="{9AF45385-9962-4ACB-B501-0E8F8671924B}" type="pres">
      <dgm:prSet presAssocID="{8513586D-95ED-4219-9DAD-397AEE9930D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DA90D0-C0C9-4D37-9FCF-12EEDE6192D3}" type="pres">
      <dgm:prSet presAssocID="{8513586D-95ED-4219-9DAD-397AEE9930DC}" presName="level3hierChild" presStyleCnt="0"/>
      <dgm:spPr/>
    </dgm:pt>
    <dgm:pt modelId="{1A65FAC1-0D7F-4555-9FFD-F4D1C7FB9DEC}" type="pres">
      <dgm:prSet presAssocID="{821B4455-2559-46A1-A422-92F7273C3F8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71C0B64-38BF-4982-A5DD-632F8DB2312C}" type="pres">
      <dgm:prSet presAssocID="{821B4455-2559-46A1-A422-92F7273C3F8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8F53076E-69B6-4093-91B7-67FCEB5FCDBC}" type="pres">
      <dgm:prSet presAssocID="{6A616D75-FA45-47DD-B1A4-D3C0C6DB1D9F}" presName="root2" presStyleCnt="0"/>
      <dgm:spPr/>
    </dgm:pt>
    <dgm:pt modelId="{8F462F44-5DEB-41F5-952F-EE27BF62CFD4}" type="pres">
      <dgm:prSet presAssocID="{6A616D75-FA45-47DD-B1A4-D3C0C6DB1D9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19D484-0A2E-4F3B-AE72-E3685C33F5DB}" type="pres">
      <dgm:prSet presAssocID="{6A616D75-FA45-47DD-B1A4-D3C0C6DB1D9F}" presName="level3hierChild" presStyleCnt="0"/>
      <dgm:spPr/>
    </dgm:pt>
    <dgm:pt modelId="{4878F45B-CB50-486E-A6D2-3EA95D91622A}" type="pres">
      <dgm:prSet presAssocID="{9BBEF097-F18E-466D-9CD4-76799CB12A3E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18A0E7C3-F61E-4A43-9CD4-061F233CE999}" type="pres">
      <dgm:prSet presAssocID="{9BBEF097-F18E-466D-9CD4-76799CB12A3E}" presName="connTx" presStyleLbl="parChTrans1D3" presStyleIdx="1" presStyleCnt="2"/>
      <dgm:spPr/>
      <dgm:t>
        <a:bodyPr/>
        <a:lstStyle/>
        <a:p>
          <a:endParaRPr lang="cs-CZ"/>
        </a:p>
      </dgm:t>
    </dgm:pt>
    <dgm:pt modelId="{D2668654-93CF-4684-BA36-37785C7F5106}" type="pres">
      <dgm:prSet presAssocID="{8BE3E0F5-A868-40EE-B2D8-179E0311CBEC}" presName="root2" presStyleCnt="0"/>
      <dgm:spPr/>
    </dgm:pt>
    <dgm:pt modelId="{ACB9DF01-3783-4F7E-A885-D4FD7AB29170}" type="pres">
      <dgm:prSet presAssocID="{8BE3E0F5-A868-40EE-B2D8-179E0311CBE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C94D1D-0AB6-4AFD-9F93-B608DD4F1873}" type="pres">
      <dgm:prSet presAssocID="{8BE3E0F5-A868-40EE-B2D8-179E0311CBEC}" presName="level3hierChild" presStyleCnt="0"/>
      <dgm:spPr/>
    </dgm:pt>
  </dgm:ptLst>
  <dgm:cxnLst>
    <dgm:cxn modelId="{8C7D0245-C39F-4534-BFEF-9FEF73BA0524}" srcId="{BB590E7A-C40F-4E37-838D-60E37DC6B14B}" destId="{6A616D75-FA45-47DD-B1A4-D3C0C6DB1D9F}" srcOrd="1" destOrd="0" parTransId="{821B4455-2559-46A1-A422-92F7273C3F89}" sibTransId="{8280110F-C737-4390-92E0-55A8667CCB3C}"/>
    <dgm:cxn modelId="{3C94A0D4-9E84-4B98-B055-3C2EE6B1C12F}" srcId="{7833EAAB-DF1D-4B93-BD82-D3D9A8352E43}" destId="{BB590E7A-C40F-4E37-838D-60E37DC6B14B}" srcOrd="0" destOrd="0" parTransId="{7D08395E-58AB-4B45-9A8D-F879E9A1F7F0}" sibTransId="{4E5DBC9D-0A34-4A01-81F7-EBC4A31C7933}"/>
    <dgm:cxn modelId="{0B635A5B-486A-4135-9675-19FF3A9F4CF9}" type="presOf" srcId="{821B4455-2559-46A1-A422-92F7273C3F89}" destId="{171C0B64-38BF-4982-A5DD-632F8DB2312C}" srcOrd="1" destOrd="0" presId="urn:microsoft.com/office/officeart/2005/8/layout/hierarchy2"/>
    <dgm:cxn modelId="{067D11BE-BC60-49CA-84E8-544F007A6BBA}" type="presOf" srcId="{9BBEF097-F18E-466D-9CD4-76799CB12A3E}" destId="{4878F45B-CB50-486E-A6D2-3EA95D91622A}" srcOrd="0" destOrd="0" presId="urn:microsoft.com/office/officeart/2005/8/layout/hierarchy2"/>
    <dgm:cxn modelId="{CA1ECFEF-01BC-4BF7-9B83-5AB48CC0D23F}" type="presOf" srcId="{9BBEF097-F18E-466D-9CD4-76799CB12A3E}" destId="{18A0E7C3-F61E-4A43-9CD4-061F233CE999}" srcOrd="1" destOrd="0" presId="urn:microsoft.com/office/officeart/2005/8/layout/hierarchy2"/>
    <dgm:cxn modelId="{2251C1B0-7697-4ED6-9745-97DB1F84D478}" type="presOf" srcId="{9F92CAFF-915A-4408-A4A3-2A661211C409}" destId="{44F11C47-8749-4839-836C-DB7D78B23820}" srcOrd="0" destOrd="0" presId="urn:microsoft.com/office/officeart/2005/8/layout/hierarchy2"/>
    <dgm:cxn modelId="{DAF27A59-D2FA-4F6C-B00E-7BA64B678417}" type="presOf" srcId="{CA314A4A-A494-4523-8197-60F163D9D450}" destId="{AD9D3B5D-A291-4A5C-9436-732711C566B9}" srcOrd="1" destOrd="0" presId="urn:microsoft.com/office/officeart/2005/8/layout/hierarchy2"/>
    <dgm:cxn modelId="{A57CD91B-89D7-46F6-B07D-2F1408815FFE}" type="presOf" srcId="{9F92CAFF-915A-4408-A4A3-2A661211C409}" destId="{DB0BC94F-5583-4657-8898-58C049B2BE8C}" srcOrd="1" destOrd="0" presId="urn:microsoft.com/office/officeart/2005/8/layout/hierarchy2"/>
    <dgm:cxn modelId="{136012D2-3B2B-45B9-9AB5-FAD910225C43}" type="presOf" srcId="{CA314A4A-A494-4523-8197-60F163D9D450}" destId="{D4FEF0FB-898D-47BE-8D29-DD3A3D6A98A8}" srcOrd="0" destOrd="0" presId="urn:microsoft.com/office/officeart/2005/8/layout/hierarchy2"/>
    <dgm:cxn modelId="{D30E0011-C965-4DE1-8619-CEB8D5AC4084}" srcId="{EB791E38-DA82-4256-A58B-018DF82EE9A5}" destId="{8513586D-95ED-4219-9DAD-397AEE9930DC}" srcOrd="0" destOrd="0" parTransId="{9F92CAFF-915A-4408-A4A3-2A661211C409}" sibTransId="{A5BE9743-25B2-45F8-96B6-6B32064B04C3}"/>
    <dgm:cxn modelId="{7796984A-BF7B-4022-8319-A5394D854C30}" type="presOf" srcId="{821B4455-2559-46A1-A422-92F7273C3F89}" destId="{1A65FAC1-0D7F-4555-9FFD-F4D1C7FB9DEC}" srcOrd="0" destOrd="0" presId="urn:microsoft.com/office/officeart/2005/8/layout/hierarchy2"/>
    <dgm:cxn modelId="{F07A9B2C-F39E-4850-A060-462F2A63913A}" type="presOf" srcId="{7833EAAB-DF1D-4B93-BD82-D3D9A8352E43}" destId="{53792736-87F8-483E-AFCF-A1C897B0C2AD}" srcOrd="0" destOrd="0" presId="urn:microsoft.com/office/officeart/2005/8/layout/hierarchy2"/>
    <dgm:cxn modelId="{73F49155-F712-44EB-91B2-3A34A9449B44}" type="presOf" srcId="{BB590E7A-C40F-4E37-838D-60E37DC6B14B}" destId="{881B270E-B3A6-4920-A2A0-77A3D78A7180}" srcOrd="0" destOrd="0" presId="urn:microsoft.com/office/officeart/2005/8/layout/hierarchy2"/>
    <dgm:cxn modelId="{A73526BF-30CA-4E87-9610-F842F40ABC7C}" type="presOf" srcId="{6A616D75-FA45-47DD-B1A4-D3C0C6DB1D9F}" destId="{8F462F44-5DEB-41F5-952F-EE27BF62CFD4}" srcOrd="0" destOrd="0" presId="urn:microsoft.com/office/officeart/2005/8/layout/hierarchy2"/>
    <dgm:cxn modelId="{60DDDEB4-045B-42FF-9DBD-191D49D7E112}" type="presOf" srcId="{EB791E38-DA82-4256-A58B-018DF82EE9A5}" destId="{7D43437B-4358-4D41-9D00-D387EA2EA2BC}" srcOrd="0" destOrd="0" presId="urn:microsoft.com/office/officeart/2005/8/layout/hierarchy2"/>
    <dgm:cxn modelId="{96434BA1-94A0-4B4A-9700-4DC82E0F280B}" type="presOf" srcId="{8BE3E0F5-A868-40EE-B2D8-179E0311CBEC}" destId="{ACB9DF01-3783-4F7E-A885-D4FD7AB29170}" srcOrd="0" destOrd="0" presId="urn:microsoft.com/office/officeart/2005/8/layout/hierarchy2"/>
    <dgm:cxn modelId="{444B481E-001F-440F-8721-79DB4D691EC5}" srcId="{BB590E7A-C40F-4E37-838D-60E37DC6B14B}" destId="{EB791E38-DA82-4256-A58B-018DF82EE9A5}" srcOrd="0" destOrd="0" parTransId="{CA314A4A-A494-4523-8197-60F163D9D450}" sibTransId="{8343C3D1-889F-462A-A527-B4465252EF0D}"/>
    <dgm:cxn modelId="{E488D08A-AB7F-45A4-B10A-16E3F354E44F}" type="presOf" srcId="{8513586D-95ED-4219-9DAD-397AEE9930DC}" destId="{9AF45385-9962-4ACB-B501-0E8F8671924B}" srcOrd="0" destOrd="0" presId="urn:microsoft.com/office/officeart/2005/8/layout/hierarchy2"/>
    <dgm:cxn modelId="{99F55B79-CA1D-4946-AE28-BC6F5C8480F5}" srcId="{6A616D75-FA45-47DD-B1A4-D3C0C6DB1D9F}" destId="{8BE3E0F5-A868-40EE-B2D8-179E0311CBEC}" srcOrd="0" destOrd="0" parTransId="{9BBEF097-F18E-466D-9CD4-76799CB12A3E}" sibTransId="{F217B140-9BD7-41E5-90CC-19FB404C6CC7}"/>
    <dgm:cxn modelId="{36D0015B-AB46-4BD4-8EAE-0CCD0833601D}" type="presParOf" srcId="{53792736-87F8-483E-AFCF-A1C897B0C2AD}" destId="{4CABBDBF-0CAE-4C4A-8A4B-B6A83309885E}" srcOrd="0" destOrd="0" presId="urn:microsoft.com/office/officeart/2005/8/layout/hierarchy2"/>
    <dgm:cxn modelId="{89C5E6C3-094A-41B4-B995-A3BE810F1A1F}" type="presParOf" srcId="{4CABBDBF-0CAE-4C4A-8A4B-B6A83309885E}" destId="{881B270E-B3A6-4920-A2A0-77A3D78A7180}" srcOrd="0" destOrd="0" presId="urn:microsoft.com/office/officeart/2005/8/layout/hierarchy2"/>
    <dgm:cxn modelId="{226A1ACF-2EF2-442B-B8C1-0640CB0D9456}" type="presParOf" srcId="{4CABBDBF-0CAE-4C4A-8A4B-B6A83309885E}" destId="{74FA53F2-C505-4F7A-BE78-2E68C63D20A4}" srcOrd="1" destOrd="0" presId="urn:microsoft.com/office/officeart/2005/8/layout/hierarchy2"/>
    <dgm:cxn modelId="{A66ADCFC-2DD5-405F-BC9D-561226B1DF5B}" type="presParOf" srcId="{74FA53F2-C505-4F7A-BE78-2E68C63D20A4}" destId="{D4FEF0FB-898D-47BE-8D29-DD3A3D6A98A8}" srcOrd="0" destOrd="0" presId="urn:microsoft.com/office/officeart/2005/8/layout/hierarchy2"/>
    <dgm:cxn modelId="{A899A9D2-FA7D-48C4-BD11-556E883870E8}" type="presParOf" srcId="{D4FEF0FB-898D-47BE-8D29-DD3A3D6A98A8}" destId="{AD9D3B5D-A291-4A5C-9436-732711C566B9}" srcOrd="0" destOrd="0" presId="urn:microsoft.com/office/officeart/2005/8/layout/hierarchy2"/>
    <dgm:cxn modelId="{EA08AE3E-3B34-410E-8670-26236DB6BB16}" type="presParOf" srcId="{74FA53F2-C505-4F7A-BE78-2E68C63D20A4}" destId="{ED69C918-1D17-48BC-BC82-1BDF604620AF}" srcOrd="1" destOrd="0" presId="urn:microsoft.com/office/officeart/2005/8/layout/hierarchy2"/>
    <dgm:cxn modelId="{99E63C5C-549B-4087-8E1A-C65000CAC4BA}" type="presParOf" srcId="{ED69C918-1D17-48BC-BC82-1BDF604620AF}" destId="{7D43437B-4358-4D41-9D00-D387EA2EA2BC}" srcOrd="0" destOrd="0" presId="urn:microsoft.com/office/officeart/2005/8/layout/hierarchy2"/>
    <dgm:cxn modelId="{9B6561FA-6577-4C49-8A99-C5BA9DFF37A2}" type="presParOf" srcId="{ED69C918-1D17-48BC-BC82-1BDF604620AF}" destId="{D1BE9556-8A07-4440-A71A-0037A9AF0411}" srcOrd="1" destOrd="0" presId="urn:microsoft.com/office/officeart/2005/8/layout/hierarchy2"/>
    <dgm:cxn modelId="{DD77C923-B614-478E-BEE6-03B66612309B}" type="presParOf" srcId="{D1BE9556-8A07-4440-A71A-0037A9AF0411}" destId="{44F11C47-8749-4839-836C-DB7D78B23820}" srcOrd="0" destOrd="0" presId="urn:microsoft.com/office/officeart/2005/8/layout/hierarchy2"/>
    <dgm:cxn modelId="{ACD8482E-805F-471D-BB1D-017541F4CE61}" type="presParOf" srcId="{44F11C47-8749-4839-836C-DB7D78B23820}" destId="{DB0BC94F-5583-4657-8898-58C049B2BE8C}" srcOrd="0" destOrd="0" presId="urn:microsoft.com/office/officeart/2005/8/layout/hierarchy2"/>
    <dgm:cxn modelId="{BEAF06BC-07F4-4A31-BDD4-37225B6E2151}" type="presParOf" srcId="{D1BE9556-8A07-4440-A71A-0037A9AF0411}" destId="{ED5FA8F5-1E03-4ABE-ABDB-6674E8FD0FB1}" srcOrd="1" destOrd="0" presId="urn:microsoft.com/office/officeart/2005/8/layout/hierarchy2"/>
    <dgm:cxn modelId="{93BE134E-20D4-4653-9958-866A2B97A002}" type="presParOf" srcId="{ED5FA8F5-1E03-4ABE-ABDB-6674E8FD0FB1}" destId="{9AF45385-9962-4ACB-B501-0E8F8671924B}" srcOrd="0" destOrd="0" presId="urn:microsoft.com/office/officeart/2005/8/layout/hierarchy2"/>
    <dgm:cxn modelId="{7AE592DC-8FC1-4C04-970C-E943755A5B07}" type="presParOf" srcId="{ED5FA8F5-1E03-4ABE-ABDB-6674E8FD0FB1}" destId="{EDDA90D0-C0C9-4D37-9FCF-12EEDE6192D3}" srcOrd="1" destOrd="0" presId="urn:microsoft.com/office/officeart/2005/8/layout/hierarchy2"/>
    <dgm:cxn modelId="{8D2B2987-AA6B-4AE9-8A30-F52E2EFF79FB}" type="presParOf" srcId="{74FA53F2-C505-4F7A-BE78-2E68C63D20A4}" destId="{1A65FAC1-0D7F-4555-9FFD-F4D1C7FB9DEC}" srcOrd="2" destOrd="0" presId="urn:microsoft.com/office/officeart/2005/8/layout/hierarchy2"/>
    <dgm:cxn modelId="{C0D9358F-0891-495A-B8A2-77D13DB4E334}" type="presParOf" srcId="{1A65FAC1-0D7F-4555-9FFD-F4D1C7FB9DEC}" destId="{171C0B64-38BF-4982-A5DD-632F8DB2312C}" srcOrd="0" destOrd="0" presId="urn:microsoft.com/office/officeart/2005/8/layout/hierarchy2"/>
    <dgm:cxn modelId="{DF12DDC0-CFD1-4F30-82A4-EA2A3A193B61}" type="presParOf" srcId="{74FA53F2-C505-4F7A-BE78-2E68C63D20A4}" destId="{8F53076E-69B6-4093-91B7-67FCEB5FCDBC}" srcOrd="3" destOrd="0" presId="urn:microsoft.com/office/officeart/2005/8/layout/hierarchy2"/>
    <dgm:cxn modelId="{6F7C99AB-DF74-470F-B085-901747B88F69}" type="presParOf" srcId="{8F53076E-69B6-4093-91B7-67FCEB5FCDBC}" destId="{8F462F44-5DEB-41F5-952F-EE27BF62CFD4}" srcOrd="0" destOrd="0" presId="urn:microsoft.com/office/officeart/2005/8/layout/hierarchy2"/>
    <dgm:cxn modelId="{D6C60FAF-C1EA-47B8-827A-74E99AD943D5}" type="presParOf" srcId="{8F53076E-69B6-4093-91B7-67FCEB5FCDBC}" destId="{7419D484-0A2E-4F3B-AE72-E3685C33F5DB}" srcOrd="1" destOrd="0" presId="urn:microsoft.com/office/officeart/2005/8/layout/hierarchy2"/>
    <dgm:cxn modelId="{19A9B7EB-D3ED-481D-A131-81C9920767C5}" type="presParOf" srcId="{7419D484-0A2E-4F3B-AE72-E3685C33F5DB}" destId="{4878F45B-CB50-486E-A6D2-3EA95D91622A}" srcOrd="0" destOrd="0" presId="urn:microsoft.com/office/officeart/2005/8/layout/hierarchy2"/>
    <dgm:cxn modelId="{592AF1A2-31CD-4B12-9137-50D1042C4072}" type="presParOf" srcId="{4878F45B-CB50-486E-A6D2-3EA95D91622A}" destId="{18A0E7C3-F61E-4A43-9CD4-061F233CE999}" srcOrd="0" destOrd="0" presId="urn:microsoft.com/office/officeart/2005/8/layout/hierarchy2"/>
    <dgm:cxn modelId="{264342C3-6C02-434C-8490-025DD786AFA7}" type="presParOf" srcId="{7419D484-0A2E-4F3B-AE72-E3685C33F5DB}" destId="{D2668654-93CF-4684-BA36-37785C7F5106}" srcOrd="1" destOrd="0" presId="urn:microsoft.com/office/officeart/2005/8/layout/hierarchy2"/>
    <dgm:cxn modelId="{BFE088B6-623E-42C4-9D53-D7C94E612638}" type="presParOf" srcId="{D2668654-93CF-4684-BA36-37785C7F5106}" destId="{ACB9DF01-3783-4F7E-A885-D4FD7AB29170}" srcOrd="0" destOrd="0" presId="urn:microsoft.com/office/officeart/2005/8/layout/hierarchy2"/>
    <dgm:cxn modelId="{9966ABC5-C952-4A3F-953D-49535DED339A}" type="presParOf" srcId="{D2668654-93CF-4684-BA36-37785C7F5106}" destId="{B0C94D1D-0AB6-4AFD-9F93-B608DD4F187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9BDC56-E23C-42EB-819E-93E7CB86B9C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ECEA64-1932-436C-BC14-3A544D2C77FD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První registrace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FA602D09-9E30-4FD4-AF85-1900FCBF7389}" type="parTrans" cxnId="{51D8546C-6A64-49C0-83BC-911D4224027F}">
      <dgm:prSet/>
      <dgm:spPr/>
      <dgm:t>
        <a:bodyPr/>
        <a:lstStyle/>
        <a:p>
          <a:endParaRPr lang="cs-CZ"/>
        </a:p>
      </dgm:t>
    </dgm:pt>
    <dgm:pt modelId="{2BDBEB22-6911-48A2-8B25-0EB6EFA688BB}" type="sibTrans" cxnId="{51D8546C-6A64-49C0-83BC-911D4224027F}">
      <dgm:prSet/>
      <dgm:spPr/>
      <dgm:t>
        <a:bodyPr/>
        <a:lstStyle/>
        <a:p>
          <a:endParaRPr lang="cs-CZ"/>
        </a:p>
      </dgm:t>
    </dgm:pt>
    <dgm:pt modelId="{5F73477F-DF19-4ADF-B0B4-C4225F68BB32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Planá nad Lužnicí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635C7E4E-5F85-4FE4-B8DD-4B63C010F447}" type="parTrans" cxnId="{0A89D8FA-2D64-4207-8CDE-25467DEBA08C}">
      <dgm:prSet/>
      <dgm:spPr/>
      <dgm:t>
        <a:bodyPr/>
        <a:lstStyle/>
        <a:p>
          <a:endParaRPr lang="cs-CZ"/>
        </a:p>
      </dgm:t>
    </dgm:pt>
    <dgm:pt modelId="{703445A5-814A-42B1-8E62-F343DEAB1F29}" type="sibTrans" cxnId="{0A89D8FA-2D64-4207-8CDE-25467DEBA08C}">
      <dgm:prSet/>
      <dgm:spPr/>
      <dgm:t>
        <a:bodyPr/>
        <a:lstStyle/>
        <a:p>
          <a:endParaRPr lang="cs-CZ"/>
        </a:p>
      </dgm:t>
    </dgm:pt>
    <dgm:pt modelId="{CA8472D5-AF48-4926-85CC-23C28D966ADA}">
      <dgm:prSet phldrT="[Text]"/>
      <dgm:spPr>
        <a:solidFill>
          <a:srgbClr val="00B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 9 letech v rámci přípravek - ZDARMA</a:t>
          </a:r>
          <a:endParaRPr lang="cs-CZ" b="1" dirty="0">
            <a:latin typeface="Garamond" panose="02020404030301010803" pitchFamily="18" charset="0"/>
          </a:endParaRPr>
        </a:p>
      </dgm:t>
    </dgm:pt>
    <dgm:pt modelId="{0B924193-4802-4871-AA5D-8710D5D181FE}" type="parTrans" cxnId="{68DA884D-3893-45E4-A0D9-FFA1E6470D8E}">
      <dgm:prSet/>
      <dgm:spPr/>
      <dgm:t>
        <a:bodyPr/>
        <a:lstStyle/>
        <a:p>
          <a:endParaRPr lang="cs-CZ"/>
        </a:p>
      </dgm:t>
    </dgm:pt>
    <dgm:pt modelId="{720C2D6F-071A-44DF-AA79-F791A137A05D}" type="sibTrans" cxnId="{68DA884D-3893-45E4-A0D9-FFA1E6470D8E}">
      <dgm:prSet/>
      <dgm:spPr/>
      <dgm:t>
        <a:bodyPr/>
        <a:lstStyle/>
        <a:p>
          <a:endParaRPr lang="cs-CZ"/>
        </a:p>
      </dgm:t>
    </dgm:pt>
    <dgm:pt modelId="{E10B2549-02EA-469B-8876-9D7D662CDC7A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Sokol Sezimovo Ústí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4AA6B631-5826-40BE-9846-ACE76C9A178B}" type="parTrans" cxnId="{C8138451-1B66-42BE-8CD6-F085DE710D60}">
      <dgm:prSet/>
      <dgm:spPr/>
      <dgm:t>
        <a:bodyPr/>
        <a:lstStyle/>
        <a:p>
          <a:endParaRPr lang="cs-CZ"/>
        </a:p>
      </dgm:t>
    </dgm:pt>
    <dgm:pt modelId="{ED9C7062-2B23-4650-86AE-A5E52FDE47B3}" type="sibTrans" cxnId="{C8138451-1B66-42BE-8CD6-F085DE710D60}">
      <dgm:prSet/>
      <dgm:spPr/>
      <dgm:t>
        <a:bodyPr/>
        <a:lstStyle/>
        <a:p>
          <a:endParaRPr lang="cs-CZ"/>
        </a:p>
      </dgm:t>
    </dgm:pt>
    <dgm:pt modelId="{1A14B9DD-A6C4-4885-BC24-5A925CF900A9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ve 13 letech bez souhlasu</a:t>
          </a:r>
        </a:p>
        <a:p>
          <a:r>
            <a:rPr lang="cs-CZ" b="1" dirty="0" smtClean="0">
              <a:latin typeface="Garamond" panose="02020404030301010803" pitchFamily="18" charset="0"/>
            </a:rPr>
            <a:t> 20 000,- Kč (tabulka)</a:t>
          </a:r>
          <a:endParaRPr lang="cs-CZ" b="1" dirty="0">
            <a:latin typeface="Garamond" panose="02020404030301010803" pitchFamily="18" charset="0"/>
          </a:endParaRPr>
        </a:p>
      </dgm:t>
    </dgm:pt>
    <dgm:pt modelId="{437B3ECB-C478-4DE3-875F-2932F4836DE3}" type="parTrans" cxnId="{CDAEBAC5-2FE5-41F4-BA50-04634E02BA01}">
      <dgm:prSet/>
      <dgm:spPr/>
      <dgm:t>
        <a:bodyPr/>
        <a:lstStyle/>
        <a:p>
          <a:endParaRPr lang="cs-CZ"/>
        </a:p>
      </dgm:t>
    </dgm:pt>
    <dgm:pt modelId="{CD364EA5-DB09-4494-B0F7-C714BE49E6E8}" type="sibTrans" cxnId="{CDAEBAC5-2FE5-41F4-BA50-04634E02BA01}">
      <dgm:prSet/>
      <dgm:spPr/>
      <dgm:t>
        <a:bodyPr/>
        <a:lstStyle/>
        <a:p>
          <a:endParaRPr lang="cs-CZ"/>
        </a:p>
      </dgm:t>
    </dgm:pt>
    <dgm:pt modelId="{8F687A7C-A97E-44E3-A928-787A92504102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Táborsko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393B7076-0E8E-4010-AD8B-976D73749F40}" type="parTrans" cxnId="{640A90CD-0403-4D1A-8200-A52051A166F9}">
      <dgm:prSet/>
      <dgm:spPr/>
      <dgm:t>
        <a:bodyPr/>
        <a:lstStyle/>
        <a:p>
          <a:endParaRPr lang="cs-CZ"/>
        </a:p>
      </dgm:t>
    </dgm:pt>
    <dgm:pt modelId="{D029ECB3-A132-490A-81C5-B2741CC89FA4}" type="sibTrans" cxnId="{640A90CD-0403-4D1A-8200-A52051A166F9}">
      <dgm:prSet/>
      <dgm:spPr/>
      <dgm:t>
        <a:bodyPr/>
        <a:lstStyle/>
        <a:p>
          <a:endParaRPr lang="cs-CZ"/>
        </a:p>
      </dgm:t>
    </dgm:pt>
    <dgm:pt modelId="{C3883932-606F-48ED-9983-D3A8EAA033E1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6 – 8 let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A9C45D19-0DBB-4639-AE4A-C8F4A34F3211}" type="parTrans" cxnId="{76DC8322-F1D3-4687-A416-B98E2412BFC6}">
      <dgm:prSet/>
      <dgm:spPr/>
      <dgm:t>
        <a:bodyPr/>
        <a:lstStyle/>
        <a:p>
          <a:endParaRPr lang="cs-CZ"/>
        </a:p>
      </dgm:t>
    </dgm:pt>
    <dgm:pt modelId="{C11CCE33-FBB7-4472-9BA5-FA65417C781A}" type="sibTrans" cxnId="{76DC8322-F1D3-4687-A416-B98E2412BFC6}">
      <dgm:prSet/>
      <dgm:spPr/>
      <dgm:t>
        <a:bodyPr/>
        <a:lstStyle/>
        <a:p>
          <a:endParaRPr lang="cs-CZ"/>
        </a:p>
      </dgm:t>
    </dgm:pt>
    <dgm:pt modelId="{C1822ADB-2BC2-4E8C-8180-6FA77AD96065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9-12 let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20CFE4DF-A02D-4829-AA53-7B1206A5BF25}" type="parTrans" cxnId="{F84C3BAB-4BAF-4C7C-BEF9-2F2670EB6217}">
      <dgm:prSet/>
      <dgm:spPr/>
      <dgm:t>
        <a:bodyPr/>
        <a:lstStyle/>
        <a:p>
          <a:endParaRPr lang="cs-CZ"/>
        </a:p>
      </dgm:t>
    </dgm:pt>
    <dgm:pt modelId="{DA325422-6D41-4FF8-B6EE-24EDBF0B113A}" type="sibTrans" cxnId="{F84C3BAB-4BAF-4C7C-BEF9-2F2670EB6217}">
      <dgm:prSet/>
      <dgm:spPr/>
      <dgm:t>
        <a:bodyPr/>
        <a:lstStyle/>
        <a:p>
          <a:endParaRPr lang="cs-CZ"/>
        </a:p>
      </dgm:t>
    </dgm:pt>
    <dgm:pt modelId="{7CC7E886-A33D-4D0B-A9F2-CC5D5A42F4F1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II. liga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BFA6F0D5-6BDF-4754-8F6B-BE4FD9286109}" type="parTrans" cxnId="{8FDFAC5C-0EC2-424F-BC88-E3548239E030}">
      <dgm:prSet/>
      <dgm:spPr/>
      <dgm:t>
        <a:bodyPr/>
        <a:lstStyle/>
        <a:p>
          <a:endParaRPr lang="cs-CZ"/>
        </a:p>
      </dgm:t>
    </dgm:pt>
    <dgm:pt modelId="{4A2B097D-34C8-498F-9045-4AF555C64955}" type="sibTrans" cxnId="{8FDFAC5C-0EC2-424F-BC88-E3548239E030}">
      <dgm:prSet/>
      <dgm:spPr/>
      <dgm:t>
        <a:bodyPr/>
        <a:lstStyle/>
        <a:p>
          <a:endParaRPr lang="cs-CZ"/>
        </a:p>
      </dgm:t>
    </dgm:pt>
    <dgm:pt modelId="{A355F5C3-FC4E-43D0-9DE5-4395993BE502}">
      <dgm:prSet phldrT="[Text]" custT="1"/>
      <dgm:spPr/>
      <dgm:t>
        <a:bodyPr/>
        <a:lstStyle/>
        <a:p>
          <a:r>
            <a:rPr lang="cs-CZ" sz="1800" b="1" dirty="0" smtClean="0">
              <a:latin typeface="Garamond" panose="02020404030301010803" pitchFamily="18" charset="0"/>
            </a:rPr>
            <a:t>13 – 16 let</a:t>
          </a:r>
          <a:endParaRPr lang="cs-CZ" sz="1800" b="1" dirty="0">
            <a:latin typeface="Garamond" panose="02020404030301010803" pitchFamily="18" charset="0"/>
          </a:endParaRPr>
        </a:p>
      </dgm:t>
    </dgm:pt>
    <dgm:pt modelId="{85900CE5-A9BE-4978-A3F5-73750D39EEC3}" type="parTrans" cxnId="{861392D3-8470-4688-B3D8-D7EC6D0BF448}">
      <dgm:prSet/>
      <dgm:spPr/>
      <dgm:t>
        <a:bodyPr/>
        <a:lstStyle/>
        <a:p>
          <a:endParaRPr lang="cs-CZ"/>
        </a:p>
      </dgm:t>
    </dgm:pt>
    <dgm:pt modelId="{F5D749FD-FE6C-4AEA-B439-381B06519BAE}" type="sibTrans" cxnId="{861392D3-8470-4688-B3D8-D7EC6D0BF448}">
      <dgm:prSet/>
      <dgm:spPr/>
      <dgm:t>
        <a:bodyPr/>
        <a:lstStyle/>
        <a:p>
          <a:endParaRPr lang="cs-CZ"/>
        </a:p>
      </dgm:t>
    </dgm:pt>
    <dgm:pt modelId="{D42D9BED-551A-4295-B6FC-4413E25593C1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 17 letech bez souhlasu </a:t>
          </a:r>
        </a:p>
        <a:p>
          <a:r>
            <a:rPr lang="cs-CZ" b="1" dirty="0" smtClean="0">
              <a:latin typeface="Garamond" panose="02020404030301010803" pitchFamily="18" charset="0"/>
            </a:rPr>
            <a:t>60 000,- Kč</a:t>
          </a:r>
        </a:p>
        <a:p>
          <a:r>
            <a:rPr lang="cs-CZ" b="1" dirty="0" smtClean="0">
              <a:latin typeface="Garamond" panose="02020404030301010803" pitchFamily="18" charset="0"/>
            </a:rPr>
            <a:t>(tabulka)</a:t>
          </a:r>
          <a:endParaRPr lang="cs-CZ" b="1" dirty="0">
            <a:latin typeface="Garamond" panose="02020404030301010803" pitchFamily="18" charset="0"/>
          </a:endParaRPr>
        </a:p>
      </dgm:t>
    </dgm:pt>
    <dgm:pt modelId="{AF6287E8-AC35-4DF4-AE14-CF5C995B535F}" type="parTrans" cxnId="{9F09CD2A-98DD-4100-83AC-3528E677929C}">
      <dgm:prSet/>
      <dgm:spPr/>
      <dgm:t>
        <a:bodyPr/>
        <a:lstStyle/>
        <a:p>
          <a:endParaRPr lang="cs-CZ"/>
        </a:p>
      </dgm:t>
    </dgm:pt>
    <dgm:pt modelId="{14E65900-71B1-4478-A0F8-13951C4FCC4A}" type="sibTrans" cxnId="{9F09CD2A-98DD-4100-83AC-3528E677929C}">
      <dgm:prSet/>
      <dgm:spPr/>
      <dgm:t>
        <a:bodyPr/>
        <a:lstStyle/>
        <a:p>
          <a:endParaRPr lang="cs-CZ"/>
        </a:p>
      </dgm:t>
    </dgm:pt>
    <dgm:pt modelId="{10D06FEF-BE3A-4761-9DAE-F0EF9E00E128}">
      <dgm:prSet phldrT="[Text]"/>
      <dgm:spPr/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Dukla Praha</a:t>
          </a:r>
          <a:endParaRPr lang="cs-CZ" b="1" dirty="0">
            <a:latin typeface="Garamond" panose="02020404030301010803" pitchFamily="18" charset="0"/>
          </a:endParaRPr>
        </a:p>
      </dgm:t>
    </dgm:pt>
    <dgm:pt modelId="{C24CD5E5-9CA2-424D-B042-196FEC7EF423}" type="parTrans" cxnId="{F6A2C55A-EEB2-41C0-A8DE-E184D2252C71}">
      <dgm:prSet/>
      <dgm:spPr/>
      <dgm:t>
        <a:bodyPr/>
        <a:lstStyle/>
        <a:p>
          <a:endParaRPr lang="cs-CZ"/>
        </a:p>
      </dgm:t>
    </dgm:pt>
    <dgm:pt modelId="{C567B18A-23B8-459C-9386-954C020836F8}" type="sibTrans" cxnId="{F6A2C55A-EEB2-41C0-A8DE-E184D2252C71}">
      <dgm:prSet/>
      <dgm:spPr/>
      <dgm:t>
        <a:bodyPr/>
        <a:lstStyle/>
        <a:p>
          <a:endParaRPr lang="cs-CZ"/>
        </a:p>
      </dgm:t>
    </dgm:pt>
    <dgm:pt modelId="{7CD22E43-FFD7-4132-B1DB-3339D7B63E1F}">
      <dgm:prSet phldrT="[Text]"/>
      <dgm:spPr/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I. liga</a:t>
          </a:r>
          <a:endParaRPr lang="cs-CZ" b="1" dirty="0">
            <a:latin typeface="Garamond" panose="02020404030301010803" pitchFamily="18" charset="0"/>
          </a:endParaRPr>
        </a:p>
      </dgm:t>
    </dgm:pt>
    <dgm:pt modelId="{C6B1FFD3-336A-4E59-869F-565BEB742CC5}" type="parTrans" cxnId="{14D04544-3FBF-48CA-A071-6A3A4EA415B7}">
      <dgm:prSet/>
      <dgm:spPr/>
      <dgm:t>
        <a:bodyPr/>
        <a:lstStyle/>
        <a:p>
          <a:endParaRPr lang="cs-CZ"/>
        </a:p>
      </dgm:t>
    </dgm:pt>
    <dgm:pt modelId="{A8DF5296-813D-4B0C-8107-DA131DE3362F}" type="sibTrans" cxnId="{14D04544-3FBF-48CA-A071-6A3A4EA415B7}">
      <dgm:prSet/>
      <dgm:spPr/>
      <dgm:t>
        <a:bodyPr/>
        <a:lstStyle/>
        <a:p>
          <a:endParaRPr lang="cs-CZ"/>
        </a:p>
      </dgm:t>
    </dgm:pt>
    <dgm:pt modelId="{BDFD5097-801A-4776-AAE6-8DC4DED82F8C}" type="pres">
      <dgm:prSet presAssocID="{689BDC56-E23C-42EB-819E-93E7CB86B9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DF807BE-0D8D-4EF6-92F5-06BEE2C0BC66}" type="pres">
      <dgm:prSet presAssocID="{FAECEA64-1932-436C-BC14-3A544D2C77FD}" presName="composite" presStyleCnt="0"/>
      <dgm:spPr/>
    </dgm:pt>
    <dgm:pt modelId="{042194B4-1086-4130-A428-FFC889507E94}" type="pres">
      <dgm:prSet presAssocID="{FAECEA64-1932-436C-BC14-3A544D2C77FD}" presName="bentUpArrow1" presStyleLbl="alignImgPlace1" presStyleIdx="0" presStyleCnt="3"/>
      <dgm:spPr/>
    </dgm:pt>
    <dgm:pt modelId="{D2FEABF1-5543-4EE8-A1C0-65275407213D}" type="pres">
      <dgm:prSet presAssocID="{FAECEA64-1932-436C-BC14-3A544D2C77F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7A5D58-C1DA-400D-943D-DDF202F7F03E}" type="pres">
      <dgm:prSet presAssocID="{FAECEA64-1932-436C-BC14-3A544D2C77FD}" presName="ChildText" presStyleLbl="revTx" presStyleIdx="0" presStyleCnt="4" custScaleY="143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EB21A5-FE8C-42B4-A43B-C7D11EEBB1EA}" type="pres">
      <dgm:prSet presAssocID="{2BDBEB22-6911-48A2-8B25-0EB6EFA688BB}" presName="sibTrans" presStyleCnt="0"/>
      <dgm:spPr/>
    </dgm:pt>
    <dgm:pt modelId="{AB10FAA0-6FBD-4DF0-8E94-39CF0AAE041F}" type="pres">
      <dgm:prSet presAssocID="{CA8472D5-AF48-4926-85CC-23C28D966ADA}" presName="composite" presStyleCnt="0"/>
      <dgm:spPr/>
    </dgm:pt>
    <dgm:pt modelId="{65FC13AD-986E-40CB-AA45-E3A3A51D142C}" type="pres">
      <dgm:prSet presAssocID="{CA8472D5-AF48-4926-85CC-23C28D966ADA}" presName="bentUpArrow1" presStyleLbl="alignImgPlace1" presStyleIdx="1" presStyleCnt="3"/>
      <dgm:spPr/>
    </dgm:pt>
    <dgm:pt modelId="{B40F362D-ACE2-4CF3-89FD-51674E0F82C0}" type="pres">
      <dgm:prSet presAssocID="{CA8472D5-AF48-4926-85CC-23C28D966AD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0030F0-6EB4-45C1-A798-1A887247F520}" type="pres">
      <dgm:prSet presAssocID="{CA8472D5-AF48-4926-85CC-23C28D966AD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1B06AE-3C11-4615-9A91-ABAE8FD7051D}" type="pres">
      <dgm:prSet presAssocID="{720C2D6F-071A-44DF-AA79-F791A137A05D}" presName="sibTrans" presStyleCnt="0"/>
      <dgm:spPr/>
    </dgm:pt>
    <dgm:pt modelId="{0024A903-263D-404F-90B4-0B23458B0A3F}" type="pres">
      <dgm:prSet presAssocID="{1A14B9DD-A6C4-4885-BC24-5A925CF900A9}" presName="composite" presStyleCnt="0"/>
      <dgm:spPr/>
    </dgm:pt>
    <dgm:pt modelId="{C5F85701-FD88-4774-8F65-28C6695B7E46}" type="pres">
      <dgm:prSet presAssocID="{1A14B9DD-A6C4-4885-BC24-5A925CF900A9}" presName="bentUpArrow1" presStyleLbl="alignImgPlace1" presStyleIdx="2" presStyleCnt="3"/>
      <dgm:spPr/>
    </dgm:pt>
    <dgm:pt modelId="{27C77726-2E19-4025-B5E2-3149B5165C94}" type="pres">
      <dgm:prSet presAssocID="{1A14B9DD-A6C4-4885-BC24-5A925CF900A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4F60DB-B537-464F-87B3-83794FCF2FEC}" type="pres">
      <dgm:prSet presAssocID="{1A14B9DD-A6C4-4885-BC24-5A925CF900A9}" presName="ChildText" presStyleLbl="revTx" presStyleIdx="2" presStyleCnt="4" custScaleY="118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21B7BD-10D8-4BB0-8C38-8BF5217BCA2E}" type="pres">
      <dgm:prSet presAssocID="{CD364EA5-DB09-4494-B0F7-C714BE49E6E8}" presName="sibTrans" presStyleCnt="0"/>
      <dgm:spPr/>
    </dgm:pt>
    <dgm:pt modelId="{34A21F00-76B8-4A01-8BD4-09BA14379DD0}" type="pres">
      <dgm:prSet presAssocID="{D42D9BED-551A-4295-B6FC-4413E25593C1}" presName="composite" presStyleCnt="0"/>
      <dgm:spPr/>
    </dgm:pt>
    <dgm:pt modelId="{D3F64137-AA52-4032-90FA-5FFFDF1774C4}" type="pres">
      <dgm:prSet presAssocID="{D42D9BED-551A-4295-B6FC-4413E25593C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42F4EB-E684-4FDB-97CE-B3FF6B7E34B4}" type="pres">
      <dgm:prSet presAssocID="{D42D9BED-551A-4295-B6FC-4413E25593C1}" presName="FinalChildText" presStyleLbl="revTx" presStyleIdx="3" presStyleCnt="4" custScaleX="11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D04544-3FBF-48CA-A071-6A3A4EA415B7}" srcId="{D42D9BED-551A-4295-B6FC-4413E25593C1}" destId="{7CD22E43-FFD7-4132-B1DB-3339D7B63E1F}" srcOrd="1" destOrd="0" parTransId="{C6B1FFD3-336A-4E59-869F-565BEB742CC5}" sibTransId="{A8DF5296-813D-4B0C-8107-DA131DE3362F}"/>
    <dgm:cxn modelId="{B88B75CC-7AF9-45DD-95DE-985F46801757}" type="presOf" srcId="{5F73477F-DF19-4ADF-B0B4-C4225F68BB32}" destId="{C77A5D58-C1DA-400D-943D-DDF202F7F03E}" srcOrd="0" destOrd="0" presId="urn:microsoft.com/office/officeart/2005/8/layout/StepDownProcess"/>
    <dgm:cxn modelId="{12E26DE9-9871-4BF0-B98C-ABB8B56F0119}" type="presOf" srcId="{8F687A7C-A97E-44E3-A928-787A92504102}" destId="{5D4F60DB-B537-464F-87B3-83794FCF2FEC}" srcOrd="0" destOrd="0" presId="urn:microsoft.com/office/officeart/2005/8/layout/StepDownProcess"/>
    <dgm:cxn modelId="{B5F4EEDD-D80A-4056-89A1-1A5129C49774}" type="presOf" srcId="{C3883932-606F-48ED-9983-D3A8EAA033E1}" destId="{C77A5D58-C1DA-400D-943D-DDF202F7F03E}" srcOrd="0" destOrd="1" presId="urn:microsoft.com/office/officeart/2005/8/layout/StepDownProcess"/>
    <dgm:cxn modelId="{0BE8B0CE-0ED0-455A-B9DC-AFB1F7757689}" type="presOf" srcId="{E10B2549-02EA-469B-8876-9D7D662CDC7A}" destId="{4F0030F0-6EB4-45C1-A798-1A887247F520}" srcOrd="0" destOrd="0" presId="urn:microsoft.com/office/officeart/2005/8/layout/StepDownProcess"/>
    <dgm:cxn modelId="{F84C3BAB-4BAF-4C7C-BEF9-2F2670EB6217}" srcId="{CA8472D5-AF48-4926-85CC-23C28D966ADA}" destId="{C1822ADB-2BC2-4E8C-8180-6FA77AD96065}" srcOrd="1" destOrd="0" parTransId="{20CFE4DF-A02D-4829-AA53-7B1206A5BF25}" sibTransId="{DA325422-6D41-4FF8-B6EE-24EDBF0B113A}"/>
    <dgm:cxn modelId="{76DC8322-F1D3-4687-A416-B98E2412BFC6}" srcId="{FAECEA64-1932-436C-BC14-3A544D2C77FD}" destId="{C3883932-606F-48ED-9983-D3A8EAA033E1}" srcOrd="1" destOrd="0" parTransId="{A9C45D19-0DBB-4639-AE4A-C8F4A34F3211}" sibTransId="{C11CCE33-FBB7-4472-9BA5-FA65417C781A}"/>
    <dgm:cxn modelId="{F6A2C55A-EEB2-41C0-A8DE-E184D2252C71}" srcId="{D42D9BED-551A-4295-B6FC-4413E25593C1}" destId="{10D06FEF-BE3A-4761-9DAE-F0EF9E00E128}" srcOrd="0" destOrd="0" parTransId="{C24CD5E5-9CA2-424D-B042-196FEC7EF423}" sibTransId="{C567B18A-23B8-459C-9386-954C020836F8}"/>
    <dgm:cxn modelId="{F4F68F93-8C72-451D-BF77-7570E981F0F6}" type="presOf" srcId="{7CD22E43-FFD7-4132-B1DB-3339D7B63E1F}" destId="{6742F4EB-E684-4FDB-97CE-B3FF6B7E34B4}" srcOrd="0" destOrd="1" presId="urn:microsoft.com/office/officeart/2005/8/layout/StepDownProcess"/>
    <dgm:cxn modelId="{8FDFAC5C-0EC2-424F-BC88-E3548239E030}" srcId="{1A14B9DD-A6C4-4885-BC24-5A925CF900A9}" destId="{7CC7E886-A33D-4D0B-A9F2-CC5D5A42F4F1}" srcOrd="1" destOrd="0" parTransId="{BFA6F0D5-6BDF-4754-8F6B-BE4FD9286109}" sibTransId="{4A2B097D-34C8-498F-9045-4AF555C64955}"/>
    <dgm:cxn modelId="{59AFBF13-5A51-4DA5-84E7-C4210D9B7CAE}" type="presOf" srcId="{CA8472D5-AF48-4926-85CC-23C28D966ADA}" destId="{B40F362D-ACE2-4CF3-89FD-51674E0F82C0}" srcOrd="0" destOrd="0" presId="urn:microsoft.com/office/officeart/2005/8/layout/StepDownProcess"/>
    <dgm:cxn modelId="{C8138451-1B66-42BE-8CD6-F085DE710D60}" srcId="{CA8472D5-AF48-4926-85CC-23C28D966ADA}" destId="{E10B2549-02EA-469B-8876-9D7D662CDC7A}" srcOrd="0" destOrd="0" parTransId="{4AA6B631-5826-40BE-9846-ACE76C9A178B}" sibTransId="{ED9C7062-2B23-4650-86AE-A5E52FDE47B3}"/>
    <dgm:cxn modelId="{640A90CD-0403-4D1A-8200-A52051A166F9}" srcId="{1A14B9DD-A6C4-4885-BC24-5A925CF900A9}" destId="{8F687A7C-A97E-44E3-A928-787A92504102}" srcOrd="0" destOrd="0" parTransId="{393B7076-0E8E-4010-AD8B-976D73749F40}" sibTransId="{D029ECB3-A132-490A-81C5-B2741CC89FA4}"/>
    <dgm:cxn modelId="{68DA884D-3893-45E4-A0D9-FFA1E6470D8E}" srcId="{689BDC56-E23C-42EB-819E-93E7CB86B9CC}" destId="{CA8472D5-AF48-4926-85CC-23C28D966ADA}" srcOrd="1" destOrd="0" parTransId="{0B924193-4802-4871-AA5D-8710D5D181FE}" sibTransId="{720C2D6F-071A-44DF-AA79-F791A137A05D}"/>
    <dgm:cxn modelId="{3B6D9D44-F20A-4DD7-89B2-D15F36E09596}" type="presOf" srcId="{D42D9BED-551A-4295-B6FC-4413E25593C1}" destId="{D3F64137-AA52-4032-90FA-5FFFDF1774C4}" srcOrd="0" destOrd="0" presId="urn:microsoft.com/office/officeart/2005/8/layout/StepDownProcess"/>
    <dgm:cxn modelId="{71F63B0F-560D-4C1D-AC0A-7E7DEDD3C264}" type="presOf" srcId="{689BDC56-E23C-42EB-819E-93E7CB86B9CC}" destId="{BDFD5097-801A-4776-AAE6-8DC4DED82F8C}" srcOrd="0" destOrd="0" presId="urn:microsoft.com/office/officeart/2005/8/layout/StepDownProcess"/>
    <dgm:cxn modelId="{A78D5615-777A-469B-98BA-FF83B6F9ACEF}" type="presOf" srcId="{A355F5C3-FC4E-43D0-9DE5-4395993BE502}" destId="{5D4F60DB-B537-464F-87B3-83794FCF2FEC}" srcOrd="0" destOrd="2" presId="urn:microsoft.com/office/officeart/2005/8/layout/StepDownProcess"/>
    <dgm:cxn modelId="{51D8546C-6A64-49C0-83BC-911D4224027F}" srcId="{689BDC56-E23C-42EB-819E-93E7CB86B9CC}" destId="{FAECEA64-1932-436C-BC14-3A544D2C77FD}" srcOrd="0" destOrd="0" parTransId="{FA602D09-9E30-4FD4-AF85-1900FCBF7389}" sibTransId="{2BDBEB22-6911-48A2-8B25-0EB6EFA688BB}"/>
    <dgm:cxn modelId="{0A89D8FA-2D64-4207-8CDE-25467DEBA08C}" srcId="{FAECEA64-1932-436C-BC14-3A544D2C77FD}" destId="{5F73477F-DF19-4ADF-B0B4-C4225F68BB32}" srcOrd="0" destOrd="0" parTransId="{635C7E4E-5F85-4FE4-B8DD-4B63C010F447}" sibTransId="{703445A5-814A-42B1-8E62-F343DEAB1F29}"/>
    <dgm:cxn modelId="{9F09CD2A-98DD-4100-83AC-3528E677929C}" srcId="{689BDC56-E23C-42EB-819E-93E7CB86B9CC}" destId="{D42D9BED-551A-4295-B6FC-4413E25593C1}" srcOrd="3" destOrd="0" parTransId="{AF6287E8-AC35-4DF4-AE14-CF5C995B535F}" sibTransId="{14E65900-71B1-4478-A0F8-13951C4FCC4A}"/>
    <dgm:cxn modelId="{07D4EBE0-2D14-4DA9-B23E-D04D0A671F73}" type="presOf" srcId="{7CC7E886-A33D-4D0B-A9F2-CC5D5A42F4F1}" destId="{5D4F60DB-B537-464F-87B3-83794FCF2FEC}" srcOrd="0" destOrd="1" presId="urn:microsoft.com/office/officeart/2005/8/layout/StepDownProcess"/>
    <dgm:cxn modelId="{158E2865-5F54-4188-96EE-D0C6158DBF6F}" type="presOf" srcId="{FAECEA64-1932-436C-BC14-3A544D2C77FD}" destId="{D2FEABF1-5543-4EE8-A1C0-65275407213D}" srcOrd="0" destOrd="0" presId="urn:microsoft.com/office/officeart/2005/8/layout/StepDownProcess"/>
    <dgm:cxn modelId="{3504BC2D-5A0B-4A81-A3AC-A2DFA7D45F11}" type="presOf" srcId="{1A14B9DD-A6C4-4885-BC24-5A925CF900A9}" destId="{27C77726-2E19-4025-B5E2-3149B5165C94}" srcOrd="0" destOrd="0" presId="urn:microsoft.com/office/officeart/2005/8/layout/StepDownProcess"/>
    <dgm:cxn modelId="{9F7842E6-3031-4237-82B9-B42C0DE6EA5B}" type="presOf" srcId="{C1822ADB-2BC2-4E8C-8180-6FA77AD96065}" destId="{4F0030F0-6EB4-45C1-A798-1A887247F520}" srcOrd="0" destOrd="1" presId="urn:microsoft.com/office/officeart/2005/8/layout/StepDownProcess"/>
    <dgm:cxn modelId="{861392D3-8470-4688-B3D8-D7EC6D0BF448}" srcId="{1A14B9DD-A6C4-4885-BC24-5A925CF900A9}" destId="{A355F5C3-FC4E-43D0-9DE5-4395993BE502}" srcOrd="2" destOrd="0" parTransId="{85900CE5-A9BE-4978-A3F5-73750D39EEC3}" sibTransId="{F5D749FD-FE6C-4AEA-B439-381B06519BAE}"/>
    <dgm:cxn modelId="{CDAEBAC5-2FE5-41F4-BA50-04634E02BA01}" srcId="{689BDC56-E23C-42EB-819E-93E7CB86B9CC}" destId="{1A14B9DD-A6C4-4885-BC24-5A925CF900A9}" srcOrd="2" destOrd="0" parTransId="{437B3ECB-C478-4DE3-875F-2932F4836DE3}" sibTransId="{CD364EA5-DB09-4494-B0F7-C714BE49E6E8}"/>
    <dgm:cxn modelId="{33451705-E450-4D8B-A60A-2FD48F9DD095}" type="presOf" srcId="{10D06FEF-BE3A-4761-9DAE-F0EF9E00E128}" destId="{6742F4EB-E684-4FDB-97CE-B3FF6B7E34B4}" srcOrd="0" destOrd="0" presId="urn:microsoft.com/office/officeart/2005/8/layout/StepDownProcess"/>
    <dgm:cxn modelId="{03E6F9CD-5E5E-44FD-8871-37FA232426EA}" type="presParOf" srcId="{BDFD5097-801A-4776-AAE6-8DC4DED82F8C}" destId="{2DF807BE-0D8D-4EF6-92F5-06BEE2C0BC66}" srcOrd="0" destOrd="0" presId="urn:microsoft.com/office/officeart/2005/8/layout/StepDownProcess"/>
    <dgm:cxn modelId="{2FA89334-F8C9-487F-90C8-C57EC48C3EC4}" type="presParOf" srcId="{2DF807BE-0D8D-4EF6-92F5-06BEE2C0BC66}" destId="{042194B4-1086-4130-A428-FFC889507E94}" srcOrd="0" destOrd="0" presId="urn:microsoft.com/office/officeart/2005/8/layout/StepDownProcess"/>
    <dgm:cxn modelId="{2B643E1B-8F57-4365-BAC7-9498FCFE155D}" type="presParOf" srcId="{2DF807BE-0D8D-4EF6-92F5-06BEE2C0BC66}" destId="{D2FEABF1-5543-4EE8-A1C0-65275407213D}" srcOrd="1" destOrd="0" presId="urn:microsoft.com/office/officeart/2005/8/layout/StepDownProcess"/>
    <dgm:cxn modelId="{59B40ACC-DDE9-4D14-BCC7-80DD59B9F30D}" type="presParOf" srcId="{2DF807BE-0D8D-4EF6-92F5-06BEE2C0BC66}" destId="{C77A5D58-C1DA-400D-943D-DDF202F7F03E}" srcOrd="2" destOrd="0" presId="urn:microsoft.com/office/officeart/2005/8/layout/StepDownProcess"/>
    <dgm:cxn modelId="{36337D90-6A49-40D3-8716-0041BE8A14FF}" type="presParOf" srcId="{BDFD5097-801A-4776-AAE6-8DC4DED82F8C}" destId="{DEEB21A5-FE8C-42B4-A43B-C7D11EEBB1EA}" srcOrd="1" destOrd="0" presId="urn:microsoft.com/office/officeart/2005/8/layout/StepDownProcess"/>
    <dgm:cxn modelId="{DE54B131-490B-4A86-914C-150F1A3ECF12}" type="presParOf" srcId="{BDFD5097-801A-4776-AAE6-8DC4DED82F8C}" destId="{AB10FAA0-6FBD-4DF0-8E94-39CF0AAE041F}" srcOrd="2" destOrd="0" presId="urn:microsoft.com/office/officeart/2005/8/layout/StepDownProcess"/>
    <dgm:cxn modelId="{E82622F0-9736-44A3-94D8-E2859315DD31}" type="presParOf" srcId="{AB10FAA0-6FBD-4DF0-8E94-39CF0AAE041F}" destId="{65FC13AD-986E-40CB-AA45-E3A3A51D142C}" srcOrd="0" destOrd="0" presId="urn:microsoft.com/office/officeart/2005/8/layout/StepDownProcess"/>
    <dgm:cxn modelId="{C05CE856-F192-408B-995C-6598586A87C7}" type="presParOf" srcId="{AB10FAA0-6FBD-4DF0-8E94-39CF0AAE041F}" destId="{B40F362D-ACE2-4CF3-89FD-51674E0F82C0}" srcOrd="1" destOrd="0" presId="urn:microsoft.com/office/officeart/2005/8/layout/StepDownProcess"/>
    <dgm:cxn modelId="{F6BC1999-9B3E-4742-8F6D-2D887011F88F}" type="presParOf" srcId="{AB10FAA0-6FBD-4DF0-8E94-39CF0AAE041F}" destId="{4F0030F0-6EB4-45C1-A798-1A887247F520}" srcOrd="2" destOrd="0" presId="urn:microsoft.com/office/officeart/2005/8/layout/StepDownProcess"/>
    <dgm:cxn modelId="{2B46F4E4-4803-4509-A5EF-0BA5EF5B686E}" type="presParOf" srcId="{BDFD5097-801A-4776-AAE6-8DC4DED82F8C}" destId="{631B06AE-3C11-4615-9A91-ABAE8FD7051D}" srcOrd="3" destOrd="0" presId="urn:microsoft.com/office/officeart/2005/8/layout/StepDownProcess"/>
    <dgm:cxn modelId="{9AD80A4D-A2DB-4454-BDD8-1C9552913633}" type="presParOf" srcId="{BDFD5097-801A-4776-AAE6-8DC4DED82F8C}" destId="{0024A903-263D-404F-90B4-0B23458B0A3F}" srcOrd="4" destOrd="0" presId="urn:microsoft.com/office/officeart/2005/8/layout/StepDownProcess"/>
    <dgm:cxn modelId="{035BB625-AFC8-42F6-BFA3-D7C2DD0CDAD7}" type="presParOf" srcId="{0024A903-263D-404F-90B4-0B23458B0A3F}" destId="{C5F85701-FD88-4774-8F65-28C6695B7E46}" srcOrd="0" destOrd="0" presId="urn:microsoft.com/office/officeart/2005/8/layout/StepDownProcess"/>
    <dgm:cxn modelId="{E2DEBD06-6C14-455A-8B10-20E38385AA91}" type="presParOf" srcId="{0024A903-263D-404F-90B4-0B23458B0A3F}" destId="{27C77726-2E19-4025-B5E2-3149B5165C94}" srcOrd="1" destOrd="0" presId="urn:microsoft.com/office/officeart/2005/8/layout/StepDownProcess"/>
    <dgm:cxn modelId="{4B646AEE-FBB9-4EBF-BE7B-2B337F1F942A}" type="presParOf" srcId="{0024A903-263D-404F-90B4-0B23458B0A3F}" destId="{5D4F60DB-B537-464F-87B3-83794FCF2FEC}" srcOrd="2" destOrd="0" presId="urn:microsoft.com/office/officeart/2005/8/layout/StepDownProcess"/>
    <dgm:cxn modelId="{995C4F93-4DD2-45F2-8E0A-C6419C2AF9FE}" type="presParOf" srcId="{BDFD5097-801A-4776-AAE6-8DC4DED82F8C}" destId="{6421B7BD-10D8-4BB0-8C38-8BF5217BCA2E}" srcOrd="5" destOrd="0" presId="urn:microsoft.com/office/officeart/2005/8/layout/StepDownProcess"/>
    <dgm:cxn modelId="{F58BB681-D252-4D91-9EEF-0EFF4CD6FAE9}" type="presParOf" srcId="{BDFD5097-801A-4776-AAE6-8DC4DED82F8C}" destId="{34A21F00-76B8-4A01-8BD4-09BA14379DD0}" srcOrd="6" destOrd="0" presId="urn:microsoft.com/office/officeart/2005/8/layout/StepDownProcess"/>
    <dgm:cxn modelId="{D9B76E09-AC98-4C17-950D-298EA5B3DC31}" type="presParOf" srcId="{34A21F00-76B8-4A01-8BD4-09BA14379DD0}" destId="{D3F64137-AA52-4032-90FA-5FFFDF1774C4}" srcOrd="0" destOrd="0" presId="urn:microsoft.com/office/officeart/2005/8/layout/StepDownProcess"/>
    <dgm:cxn modelId="{B1B8E80B-FB80-4360-ADB5-317666BB3CD6}" type="presParOf" srcId="{34A21F00-76B8-4A01-8BD4-09BA14379DD0}" destId="{6742F4EB-E684-4FDB-97CE-B3FF6B7E34B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3C1202-4414-4F35-A8BE-33636423A32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6CAEF4-0201-4CC8-8937-236A393A1F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Podpis první ligové profesionální smlouvy</a:t>
          </a:r>
        </a:p>
        <a:p>
          <a:r>
            <a:rPr lang="cs-CZ" dirty="0" smtClean="0">
              <a:latin typeface="Garamond" panose="02020404030301010803" pitchFamily="18" charset="0"/>
            </a:rPr>
            <a:t>v 19 letech v Dukle</a:t>
          </a:r>
        </a:p>
      </dgm:t>
    </dgm:pt>
    <dgm:pt modelId="{C63694FF-A06D-4A4B-8598-811E12105AE7}" type="parTrans" cxnId="{B93F3001-1EAF-4EF6-8BD5-DF3A49729F35}">
      <dgm:prSet/>
      <dgm:spPr/>
      <dgm:t>
        <a:bodyPr/>
        <a:lstStyle/>
        <a:p>
          <a:endParaRPr lang="cs-CZ"/>
        </a:p>
      </dgm:t>
    </dgm:pt>
    <dgm:pt modelId="{7CAD589B-8139-4FDC-A63A-B871AF133026}" type="sibTrans" cxnId="{B93F3001-1EAF-4EF6-8BD5-DF3A49729F35}">
      <dgm:prSet/>
      <dgm:spPr/>
      <dgm:t>
        <a:bodyPr/>
        <a:lstStyle/>
        <a:p>
          <a:endParaRPr lang="cs-CZ"/>
        </a:p>
      </dgm:t>
    </dgm:pt>
    <dgm:pt modelId="{E91C7419-0DD7-4953-8EDA-C3A5D12FF151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Táborsko 13 – 16 let</a:t>
          </a:r>
        </a:p>
        <a:p>
          <a:r>
            <a:rPr lang="cs-CZ" dirty="0" smtClean="0">
              <a:latin typeface="Garamond" panose="02020404030301010803" pitchFamily="18" charset="0"/>
            </a:rPr>
            <a:t>= 3 x 40 000,- + 1 x 80 000</a:t>
          </a:r>
        </a:p>
        <a:p>
          <a:r>
            <a:rPr lang="cs-CZ" dirty="0" smtClean="0">
              <a:latin typeface="Garamond" panose="02020404030301010803" pitchFamily="18" charset="0"/>
            </a:rPr>
            <a:t>= </a:t>
          </a:r>
          <a:r>
            <a:rPr lang="cs-CZ" b="1" dirty="0" smtClean="0">
              <a:latin typeface="Garamond" panose="02020404030301010803" pitchFamily="18" charset="0"/>
            </a:rPr>
            <a:t>200 000,- Kč</a:t>
          </a:r>
          <a:endParaRPr lang="cs-CZ" b="1" dirty="0">
            <a:latin typeface="Garamond" panose="02020404030301010803" pitchFamily="18" charset="0"/>
          </a:endParaRPr>
        </a:p>
      </dgm:t>
    </dgm:pt>
    <dgm:pt modelId="{0C8845A8-BACB-4B34-A996-8C78A2A8D83C}" type="parTrans" cxnId="{33EE0823-60D7-4833-8C11-CD73779C4D60}">
      <dgm:prSet/>
      <dgm:spPr>
        <a:solidFill>
          <a:srgbClr val="00B0F0"/>
        </a:solidFill>
      </dgm:spPr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79F1FD3B-E1DD-4093-955E-DA356A908320}" type="sibTrans" cxnId="{33EE0823-60D7-4833-8C11-CD73779C4D60}">
      <dgm:prSet/>
      <dgm:spPr/>
      <dgm:t>
        <a:bodyPr/>
        <a:lstStyle/>
        <a:p>
          <a:endParaRPr lang="cs-CZ"/>
        </a:p>
      </dgm:t>
    </dgm:pt>
    <dgm:pt modelId="{CB79B178-DCF3-4915-BBAC-AC845D3CD69D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Planá nad Lužnicí 6 – 8 let </a:t>
          </a:r>
        </a:p>
        <a:p>
          <a:r>
            <a:rPr lang="cs-CZ" dirty="0" smtClean="0">
              <a:latin typeface="Garamond" panose="02020404030301010803" pitchFamily="18" charset="0"/>
            </a:rPr>
            <a:t>= 3 x 5000,-</a:t>
          </a:r>
        </a:p>
        <a:p>
          <a:r>
            <a:rPr lang="cs-CZ" dirty="0" smtClean="0">
              <a:latin typeface="Garamond" panose="02020404030301010803" pitchFamily="18" charset="0"/>
            </a:rPr>
            <a:t>= </a:t>
          </a:r>
          <a:r>
            <a:rPr lang="cs-CZ" b="1" dirty="0" smtClean="0">
              <a:latin typeface="Garamond" panose="02020404030301010803" pitchFamily="18" charset="0"/>
            </a:rPr>
            <a:t>15 000,-</a:t>
          </a:r>
          <a:endParaRPr lang="cs-CZ" b="1" dirty="0">
            <a:latin typeface="Garamond" panose="02020404030301010803" pitchFamily="18" charset="0"/>
          </a:endParaRPr>
        </a:p>
      </dgm:t>
    </dgm:pt>
    <dgm:pt modelId="{80730E47-B690-4F57-AED0-92F783176DB2}" type="parTrans" cxnId="{6CC67B7C-4099-47BF-BF9C-0F51F6656F87}">
      <dgm:prSet/>
      <dgm:spPr>
        <a:solidFill>
          <a:srgbClr val="92D050"/>
        </a:solidFill>
      </dgm:spPr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098E0C37-81B4-4456-98E3-EB13BECF469F}" type="sibTrans" cxnId="{6CC67B7C-4099-47BF-BF9C-0F51F6656F87}">
      <dgm:prSet/>
      <dgm:spPr/>
      <dgm:t>
        <a:bodyPr/>
        <a:lstStyle/>
        <a:p>
          <a:endParaRPr lang="cs-CZ"/>
        </a:p>
      </dgm:t>
    </dgm:pt>
    <dgm:pt modelId="{A2F2F79E-D857-45BF-AD18-AEA13355174D}">
      <dgm:prSet phldrT="[Text]"/>
      <dgm:spPr>
        <a:solidFill>
          <a:srgbClr val="00B05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Sokol Sezimovo Ústí 9 – 12 let</a:t>
          </a:r>
        </a:p>
        <a:p>
          <a:r>
            <a:rPr lang="cs-CZ" dirty="0" smtClean="0">
              <a:latin typeface="Garamond" panose="02020404030301010803" pitchFamily="18" charset="0"/>
            </a:rPr>
            <a:t>= 1 x 40 000,- + 3 x 5000,-</a:t>
          </a:r>
        </a:p>
        <a:p>
          <a:r>
            <a:rPr lang="cs-CZ" dirty="0" smtClean="0">
              <a:latin typeface="Garamond" panose="02020404030301010803" pitchFamily="18" charset="0"/>
            </a:rPr>
            <a:t>= </a:t>
          </a:r>
          <a:r>
            <a:rPr lang="cs-CZ" b="1" dirty="0" smtClean="0">
              <a:latin typeface="Garamond" panose="02020404030301010803" pitchFamily="18" charset="0"/>
            </a:rPr>
            <a:t>55 000,-</a:t>
          </a:r>
          <a:endParaRPr lang="cs-CZ" b="1" dirty="0">
            <a:latin typeface="Garamond" panose="02020404030301010803" pitchFamily="18" charset="0"/>
          </a:endParaRPr>
        </a:p>
      </dgm:t>
    </dgm:pt>
    <dgm:pt modelId="{F7EBF6B3-8B47-4914-B828-70273F054CAE}" type="parTrans" cxnId="{BEA53AFC-D6D8-4AD9-970E-9011B4142752}">
      <dgm:prSet/>
      <dgm:spPr>
        <a:solidFill>
          <a:srgbClr val="00B050"/>
        </a:solidFill>
      </dgm:spPr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3C61CB35-5A5C-4B15-A97D-97918ADC4FCE}" type="sibTrans" cxnId="{BEA53AFC-D6D8-4AD9-970E-9011B4142752}">
      <dgm:prSet/>
      <dgm:spPr/>
      <dgm:t>
        <a:bodyPr/>
        <a:lstStyle/>
        <a:p>
          <a:endParaRPr lang="cs-CZ"/>
        </a:p>
      </dgm:t>
    </dgm:pt>
    <dgm:pt modelId="{5183D887-068F-47C3-93D4-490BA8DD2EE9}" type="pres">
      <dgm:prSet presAssocID="{6E3C1202-4414-4F35-A8BE-33636423A3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AB2065-A63C-4141-9363-3FA066F7BBF1}" type="pres">
      <dgm:prSet presAssocID="{F66CAEF4-0201-4CC8-8937-236A393A1FA4}" presName="centerShape" presStyleLbl="node0" presStyleIdx="0" presStyleCnt="1" custScaleX="113324" custScaleY="105518" custLinFactNeighborX="5562" custLinFactNeighborY="-37924"/>
      <dgm:spPr/>
      <dgm:t>
        <a:bodyPr/>
        <a:lstStyle/>
        <a:p>
          <a:endParaRPr lang="cs-CZ"/>
        </a:p>
      </dgm:t>
    </dgm:pt>
    <dgm:pt modelId="{BBB7C85E-5853-4FEE-9CBC-B088619FC533}" type="pres">
      <dgm:prSet presAssocID="{0C8845A8-BACB-4B34-A996-8C78A2A8D83C}" presName="parTrans" presStyleLbl="sibTrans2D1" presStyleIdx="0" presStyleCnt="3"/>
      <dgm:spPr/>
      <dgm:t>
        <a:bodyPr/>
        <a:lstStyle/>
        <a:p>
          <a:endParaRPr lang="cs-CZ"/>
        </a:p>
      </dgm:t>
    </dgm:pt>
    <dgm:pt modelId="{5AF99FC1-91DF-4711-B238-61B92372C03B}" type="pres">
      <dgm:prSet presAssocID="{0C8845A8-BACB-4B34-A996-8C78A2A8D83C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67AA320-313D-4C7D-B80F-3940C4CF12E7}" type="pres">
      <dgm:prSet presAssocID="{E91C7419-0DD7-4953-8EDA-C3A5D12FF151}" presName="node" presStyleLbl="node1" presStyleIdx="0" presStyleCnt="3" custRadScaleRad="101777" custRadScaleInc="-1178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22C92D-3879-4956-B2AE-EE561AA526E9}" type="pres">
      <dgm:prSet presAssocID="{80730E47-B690-4F57-AED0-92F783176DB2}" presName="parTrans" presStyleLbl="sibTrans2D1" presStyleIdx="1" presStyleCnt="3"/>
      <dgm:spPr/>
      <dgm:t>
        <a:bodyPr/>
        <a:lstStyle/>
        <a:p>
          <a:endParaRPr lang="cs-CZ"/>
        </a:p>
      </dgm:t>
    </dgm:pt>
    <dgm:pt modelId="{FA11342C-4221-4FEC-909E-97A724DFBC7D}" type="pres">
      <dgm:prSet presAssocID="{80730E47-B690-4F57-AED0-92F783176DB2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4B328B54-D56F-4BAC-91B0-816760F1CCE0}" type="pres">
      <dgm:prSet presAssocID="{CB79B178-DCF3-4915-BBAC-AC845D3CD69D}" presName="node" presStyleLbl="node1" presStyleIdx="1" presStyleCnt="3" custRadScaleRad="79859" custRadScaleInc="-324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D0DEF1-6759-4358-A712-D5C9A305E649}" type="pres">
      <dgm:prSet presAssocID="{F7EBF6B3-8B47-4914-B828-70273F054CAE}" presName="parTrans" presStyleLbl="sibTrans2D1" presStyleIdx="2" presStyleCnt="3"/>
      <dgm:spPr/>
      <dgm:t>
        <a:bodyPr/>
        <a:lstStyle/>
        <a:p>
          <a:endParaRPr lang="cs-CZ"/>
        </a:p>
      </dgm:t>
    </dgm:pt>
    <dgm:pt modelId="{DAD31B79-BFB5-4D11-B50E-5F21E375230F}" type="pres">
      <dgm:prSet presAssocID="{F7EBF6B3-8B47-4914-B828-70273F054CAE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A6B15987-EF51-48FE-AA59-6BAA8F6016FE}" type="pres">
      <dgm:prSet presAssocID="{A2F2F79E-D857-45BF-AD18-AEA13355174D}" presName="node" presStyleLbl="node1" presStyleIdx="2" presStyleCnt="3" custRadScaleRad="42498" custRadScaleInc="-354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BB121C-BF9B-4D86-B496-F3A77C88F4CA}" type="presOf" srcId="{CB79B178-DCF3-4915-BBAC-AC845D3CD69D}" destId="{4B328B54-D56F-4BAC-91B0-816760F1CCE0}" srcOrd="0" destOrd="0" presId="urn:microsoft.com/office/officeart/2005/8/layout/radial5"/>
    <dgm:cxn modelId="{33EE0823-60D7-4833-8C11-CD73779C4D60}" srcId="{F66CAEF4-0201-4CC8-8937-236A393A1FA4}" destId="{E91C7419-0DD7-4953-8EDA-C3A5D12FF151}" srcOrd="0" destOrd="0" parTransId="{0C8845A8-BACB-4B34-A996-8C78A2A8D83C}" sibTransId="{79F1FD3B-E1DD-4093-955E-DA356A908320}"/>
    <dgm:cxn modelId="{BEA53AFC-D6D8-4AD9-970E-9011B4142752}" srcId="{F66CAEF4-0201-4CC8-8937-236A393A1FA4}" destId="{A2F2F79E-D857-45BF-AD18-AEA13355174D}" srcOrd="2" destOrd="0" parTransId="{F7EBF6B3-8B47-4914-B828-70273F054CAE}" sibTransId="{3C61CB35-5A5C-4B15-A97D-97918ADC4FCE}"/>
    <dgm:cxn modelId="{B93F3001-1EAF-4EF6-8BD5-DF3A49729F35}" srcId="{6E3C1202-4414-4F35-A8BE-33636423A320}" destId="{F66CAEF4-0201-4CC8-8937-236A393A1FA4}" srcOrd="0" destOrd="0" parTransId="{C63694FF-A06D-4A4B-8598-811E12105AE7}" sibTransId="{7CAD589B-8139-4FDC-A63A-B871AF133026}"/>
    <dgm:cxn modelId="{FAEF1DA7-48C8-4F53-A404-9E9DA34AC5B0}" type="presOf" srcId="{80730E47-B690-4F57-AED0-92F783176DB2}" destId="{FA11342C-4221-4FEC-909E-97A724DFBC7D}" srcOrd="1" destOrd="0" presId="urn:microsoft.com/office/officeart/2005/8/layout/radial5"/>
    <dgm:cxn modelId="{D6468BD8-DF25-438E-BA42-E7881ACDDBD2}" type="presOf" srcId="{A2F2F79E-D857-45BF-AD18-AEA13355174D}" destId="{A6B15987-EF51-48FE-AA59-6BAA8F6016FE}" srcOrd="0" destOrd="0" presId="urn:microsoft.com/office/officeart/2005/8/layout/radial5"/>
    <dgm:cxn modelId="{08199C1F-0F01-4774-B180-924F62C2D684}" type="presOf" srcId="{6E3C1202-4414-4F35-A8BE-33636423A320}" destId="{5183D887-068F-47C3-93D4-490BA8DD2EE9}" srcOrd="0" destOrd="0" presId="urn:microsoft.com/office/officeart/2005/8/layout/radial5"/>
    <dgm:cxn modelId="{6CC67B7C-4099-47BF-BF9C-0F51F6656F87}" srcId="{F66CAEF4-0201-4CC8-8937-236A393A1FA4}" destId="{CB79B178-DCF3-4915-BBAC-AC845D3CD69D}" srcOrd="1" destOrd="0" parTransId="{80730E47-B690-4F57-AED0-92F783176DB2}" sibTransId="{098E0C37-81B4-4456-98E3-EB13BECF469F}"/>
    <dgm:cxn modelId="{0715A81C-7A48-4282-A980-41F80DABF150}" type="presOf" srcId="{80730E47-B690-4F57-AED0-92F783176DB2}" destId="{F122C92D-3879-4956-B2AE-EE561AA526E9}" srcOrd="0" destOrd="0" presId="urn:microsoft.com/office/officeart/2005/8/layout/radial5"/>
    <dgm:cxn modelId="{51CBC2FA-5790-4EDA-A810-2A574012DA98}" type="presOf" srcId="{F7EBF6B3-8B47-4914-B828-70273F054CAE}" destId="{DAD31B79-BFB5-4D11-B50E-5F21E375230F}" srcOrd="1" destOrd="0" presId="urn:microsoft.com/office/officeart/2005/8/layout/radial5"/>
    <dgm:cxn modelId="{AF951F21-BB95-49A1-99F6-62B6B61EFE20}" type="presOf" srcId="{F7EBF6B3-8B47-4914-B828-70273F054CAE}" destId="{9FD0DEF1-6759-4358-A712-D5C9A305E649}" srcOrd="0" destOrd="0" presId="urn:microsoft.com/office/officeart/2005/8/layout/radial5"/>
    <dgm:cxn modelId="{61EC2BCC-C77B-497B-8168-A1227F410C10}" type="presOf" srcId="{E91C7419-0DD7-4953-8EDA-C3A5D12FF151}" destId="{A67AA320-313D-4C7D-B80F-3940C4CF12E7}" srcOrd="0" destOrd="0" presId="urn:microsoft.com/office/officeart/2005/8/layout/radial5"/>
    <dgm:cxn modelId="{48BB9B85-6F9A-4A2A-A8EF-2696442256D5}" type="presOf" srcId="{0C8845A8-BACB-4B34-A996-8C78A2A8D83C}" destId="{5AF99FC1-91DF-4711-B238-61B92372C03B}" srcOrd="1" destOrd="0" presId="urn:microsoft.com/office/officeart/2005/8/layout/radial5"/>
    <dgm:cxn modelId="{84CB2C72-BACB-4BCC-99B6-B657444CA35C}" type="presOf" srcId="{F66CAEF4-0201-4CC8-8937-236A393A1FA4}" destId="{46AB2065-A63C-4141-9363-3FA066F7BBF1}" srcOrd="0" destOrd="0" presId="urn:microsoft.com/office/officeart/2005/8/layout/radial5"/>
    <dgm:cxn modelId="{003714F8-22E2-4494-910E-44F4927C9C58}" type="presOf" srcId="{0C8845A8-BACB-4B34-A996-8C78A2A8D83C}" destId="{BBB7C85E-5853-4FEE-9CBC-B088619FC533}" srcOrd="0" destOrd="0" presId="urn:microsoft.com/office/officeart/2005/8/layout/radial5"/>
    <dgm:cxn modelId="{664D0758-DE2D-4853-8889-56A86DA9602D}" type="presParOf" srcId="{5183D887-068F-47C3-93D4-490BA8DD2EE9}" destId="{46AB2065-A63C-4141-9363-3FA066F7BBF1}" srcOrd="0" destOrd="0" presId="urn:microsoft.com/office/officeart/2005/8/layout/radial5"/>
    <dgm:cxn modelId="{923E2398-4318-4F5D-87AB-E4D92248D11B}" type="presParOf" srcId="{5183D887-068F-47C3-93D4-490BA8DD2EE9}" destId="{BBB7C85E-5853-4FEE-9CBC-B088619FC533}" srcOrd="1" destOrd="0" presId="urn:microsoft.com/office/officeart/2005/8/layout/radial5"/>
    <dgm:cxn modelId="{AB32FD76-1194-443E-A4F0-A602149A5FAD}" type="presParOf" srcId="{BBB7C85E-5853-4FEE-9CBC-B088619FC533}" destId="{5AF99FC1-91DF-4711-B238-61B92372C03B}" srcOrd="0" destOrd="0" presId="urn:microsoft.com/office/officeart/2005/8/layout/radial5"/>
    <dgm:cxn modelId="{5ADA9E42-AB78-48FA-AF0B-7371019C4135}" type="presParOf" srcId="{5183D887-068F-47C3-93D4-490BA8DD2EE9}" destId="{A67AA320-313D-4C7D-B80F-3940C4CF12E7}" srcOrd="2" destOrd="0" presId="urn:microsoft.com/office/officeart/2005/8/layout/radial5"/>
    <dgm:cxn modelId="{6BEA4CA8-F0F7-4516-BD24-5474AA5B375B}" type="presParOf" srcId="{5183D887-068F-47C3-93D4-490BA8DD2EE9}" destId="{F122C92D-3879-4956-B2AE-EE561AA526E9}" srcOrd="3" destOrd="0" presId="urn:microsoft.com/office/officeart/2005/8/layout/radial5"/>
    <dgm:cxn modelId="{C324C9D1-C8BB-4D0E-A63E-A57668E9E301}" type="presParOf" srcId="{F122C92D-3879-4956-B2AE-EE561AA526E9}" destId="{FA11342C-4221-4FEC-909E-97A724DFBC7D}" srcOrd="0" destOrd="0" presId="urn:microsoft.com/office/officeart/2005/8/layout/radial5"/>
    <dgm:cxn modelId="{D7A151C1-5D0D-4198-A2AA-40BA4EF6A10C}" type="presParOf" srcId="{5183D887-068F-47C3-93D4-490BA8DD2EE9}" destId="{4B328B54-D56F-4BAC-91B0-816760F1CCE0}" srcOrd="4" destOrd="0" presId="urn:microsoft.com/office/officeart/2005/8/layout/radial5"/>
    <dgm:cxn modelId="{E7247020-D3F9-4D15-B298-F9D99616A4B7}" type="presParOf" srcId="{5183D887-068F-47C3-93D4-490BA8DD2EE9}" destId="{9FD0DEF1-6759-4358-A712-D5C9A305E649}" srcOrd="5" destOrd="0" presId="urn:microsoft.com/office/officeart/2005/8/layout/radial5"/>
    <dgm:cxn modelId="{82AEE609-D83D-47EF-9460-9342D43562AD}" type="presParOf" srcId="{9FD0DEF1-6759-4358-A712-D5C9A305E649}" destId="{DAD31B79-BFB5-4D11-B50E-5F21E375230F}" srcOrd="0" destOrd="0" presId="urn:microsoft.com/office/officeart/2005/8/layout/radial5"/>
    <dgm:cxn modelId="{8AE129A2-EBAF-4755-B808-23FC7D88728E}" type="presParOf" srcId="{5183D887-068F-47C3-93D4-490BA8DD2EE9}" destId="{A6B15987-EF51-48FE-AA59-6BAA8F6016F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90395A-F7CB-4557-B01F-AA16C0BB8F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630CD4-94B0-4137-B3A5-56186CEB84A3}">
      <dgm:prSet phldrT="[Text]"/>
      <dgm:spPr>
        <a:solidFill>
          <a:srgbClr val="FFC00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Přestup v 21 letech z Dukly do Slavie - dohoda</a:t>
          </a:r>
        </a:p>
      </dgm:t>
    </dgm:pt>
    <dgm:pt modelId="{635AB56B-A965-4C33-8F02-995B6E1435AC}" type="parTrans" cxnId="{63A92987-722C-48B9-8EAB-06A735BB651A}">
      <dgm:prSet/>
      <dgm:spPr/>
      <dgm:t>
        <a:bodyPr/>
        <a:lstStyle/>
        <a:p>
          <a:endParaRPr lang="cs-CZ"/>
        </a:p>
      </dgm:t>
    </dgm:pt>
    <dgm:pt modelId="{69620DB2-F952-4748-9645-FC35D42DB608}" type="sibTrans" cxnId="{63A92987-722C-48B9-8EAB-06A735BB651A}">
      <dgm:prSet/>
      <dgm:spPr/>
      <dgm:t>
        <a:bodyPr/>
        <a:lstStyle/>
        <a:p>
          <a:endParaRPr lang="cs-CZ"/>
        </a:p>
      </dgm:t>
    </dgm:pt>
    <dgm:pt modelId="{97D1F918-51C4-4BAB-B9BB-E1BA8EFE478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Slavia hradí odstupné dle dohody </a:t>
          </a:r>
        </a:p>
        <a:p>
          <a:r>
            <a:rPr lang="cs-CZ" dirty="0" smtClean="0">
              <a:latin typeface="Garamond" panose="02020404030301010803" pitchFamily="18" charset="0"/>
            </a:rPr>
            <a:t>+ TK (již jen Dukle!)</a:t>
          </a:r>
          <a:endParaRPr lang="cs-CZ" dirty="0">
            <a:latin typeface="Garamond" panose="02020404030301010803" pitchFamily="18" charset="0"/>
          </a:endParaRPr>
        </a:p>
      </dgm:t>
    </dgm:pt>
    <dgm:pt modelId="{85CCE5A9-F252-45A4-A5EE-74EAB9F2CAEC}" type="parTrans" cxnId="{B5220370-6DD4-4B51-B117-23680F3078CF}">
      <dgm:prSet/>
      <dgm:spPr/>
      <dgm:t>
        <a:bodyPr/>
        <a:lstStyle/>
        <a:p>
          <a:endParaRPr lang="cs-CZ"/>
        </a:p>
      </dgm:t>
    </dgm:pt>
    <dgm:pt modelId="{65B1CDD0-FB60-4345-9346-5FF6EBCE4B6D}" type="sibTrans" cxnId="{B5220370-6DD4-4B51-B117-23680F3078CF}">
      <dgm:prSet/>
      <dgm:spPr/>
      <dgm:t>
        <a:bodyPr/>
        <a:lstStyle/>
        <a:p>
          <a:endParaRPr lang="cs-CZ"/>
        </a:p>
      </dgm:t>
    </dgm:pt>
    <dgm:pt modelId="{8A1A8423-1E09-4004-A093-5CEA9DFF0527}">
      <dgm:prSet phldrT="[Text]"/>
      <dgm:spPr>
        <a:solidFill>
          <a:srgbClr val="FF0000"/>
        </a:solidFill>
      </dgm:spPr>
      <dgm:t>
        <a:bodyPr/>
        <a:lstStyle/>
        <a:p>
          <a:r>
            <a:rPr lang="cs-CZ" b="1" dirty="0" smtClean="0">
              <a:latin typeface="Garamond" panose="02020404030301010803" pitchFamily="18" charset="0"/>
            </a:rPr>
            <a:t>Platba TK Dukle za výchovu 17 – 20 let</a:t>
          </a:r>
        </a:p>
        <a:p>
          <a:r>
            <a:rPr lang="cs-CZ" dirty="0" smtClean="0">
              <a:latin typeface="Garamond" panose="02020404030301010803" pitchFamily="18" charset="0"/>
            </a:rPr>
            <a:t>=</a:t>
          </a:r>
        </a:p>
        <a:p>
          <a:r>
            <a:rPr lang="cs-CZ" dirty="0" smtClean="0">
              <a:latin typeface="Garamond" panose="02020404030301010803" pitchFamily="18" charset="0"/>
            </a:rPr>
            <a:t>3 x 80 000,- + 250 000,-</a:t>
          </a:r>
        </a:p>
        <a:p>
          <a:r>
            <a:rPr lang="cs-CZ" dirty="0" smtClean="0">
              <a:latin typeface="Garamond" panose="02020404030301010803" pitchFamily="18" charset="0"/>
            </a:rPr>
            <a:t>=</a:t>
          </a:r>
        </a:p>
        <a:p>
          <a:r>
            <a:rPr lang="cs-CZ" b="1" dirty="0" smtClean="0">
              <a:latin typeface="Garamond" panose="02020404030301010803" pitchFamily="18" charset="0"/>
            </a:rPr>
            <a:t>490 000,-</a:t>
          </a:r>
          <a:endParaRPr lang="cs-CZ" b="1" dirty="0">
            <a:latin typeface="Garamond" panose="02020404030301010803" pitchFamily="18" charset="0"/>
          </a:endParaRPr>
        </a:p>
      </dgm:t>
    </dgm:pt>
    <dgm:pt modelId="{11C7B162-518A-4F82-AF5D-D7D0A3A14958}" type="parTrans" cxnId="{5C7D66E0-BCE2-4F3A-A94B-988D8B9D3918}">
      <dgm:prSet/>
      <dgm:spPr/>
      <dgm:t>
        <a:bodyPr/>
        <a:lstStyle/>
        <a:p>
          <a:endParaRPr lang="cs-CZ"/>
        </a:p>
      </dgm:t>
    </dgm:pt>
    <dgm:pt modelId="{55524CCD-819C-4119-951B-CC934E2BE76B}" type="sibTrans" cxnId="{5C7D66E0-BCE2-4F3A-A94B-988D8B9D3918}">
      <dgm:prSet/>
      <dgm:spPr/>
      <dgm:t>
        <a:bodyPr/>
        <a:lstStyle/>
        <a:p>
          <a:endParaRPr lang="cs-CZ"/>
        </a:p>
      </dgm:t>
    </dgm:pt>
    <dgm:pt modelId="{382F749A-B2AC-48CC-9A84-0707B005747F}" type="pres">
      <dgm:prSet presAssocID="{6A90395A-F7CB-4557-B01F-AA16C0BB8F6C}" presName="CompostProcess" presStyleCnt="0">
        <dgm:presLayoutVars>
          <dgm:dir/>
          <dgm:resizeHandles val="exact"/>
        </dgm:presLayoutVars>
      </dgm:prSet>
      <dgm:spPr/>
    </dgm:pt>
    <dgm:pt modelId="{F87D1562-CE0A-448D-9F3B-7137C204233B}" type="pres">
      <dgm:prSet presAssocID="{6A90395A-F7CB-4557-B01F-AA16C0BB8F6C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F57B301F-F1C3-4158-B90E-0F292DCBEB70}" type="pres">
      <dgm:prSet presAssocID="{6A90395A-F7CB-4557-B01F-AA16C0BB8F6C}" presName="linearProcess" presStyleCnt="0"/>
      <dgm:spPr/>
    </dgm:pt>
    <dgm:pt modelId="{6A037319-990C-4CAD-8CAD-BC53F0930974}" type="pres">
      <dgm:prSet presAssocID="{B8630CD4-94B0-4137-B3A5-56186CEB84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12A0BC-82CE-4946-A127-0BDA8AAEAF60}" type="pres">
      <dgm:prSet presAssocID="{69620DB2-F952-4748-9645-FC35D42DB608}" presName="sibTrans" presStyleCnt="0"/>
      <dgm:spPr/>
    </dgm:pt>
    <dgm:pt modelId="{779531BE-32D3-445A-8E64-815939A2D278}" type="pres">
      <dgm:prSet presAssocID="{97D1F918-51C4-4BAB-B9BB-E1BA8EFE47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F1ED2C-EDBF-4397-BD4F-47E3B4074925}" type="pres">
      <dgm:prSet presAssocID="{65B1CDD0-FB60-4345-9346-5FF6EBCE4B6D}" presName="sibTrans" presStyleCnt="0"/>
      <dgm:spPr/>
    </dgm:pt>
    <dgm:pt modelId="{2BD593FF-CEB9-4136-AE82-B2CF9E2991D3}" type="pres">
      <dgm:prSet presAssocID="{8A1A8423-1E09-4004-A093-5CEA9DFF052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123EB24-4632-46C6-ABC5-BA38DD6E80F9}" type="presOf" srcId="{B8630CD4-94B0-4137-B3A5-56186CEB84A3}" destId="{6A037319-990C-4CAD-8CAD-BC53F0930974}" srcOrd="0" destOrd="0" presId="urn:microsoft.com/office/officeart/2005/8/layout/hProcess9"/>
    <dgm:cxn modelId="{C1211A1E-EA76-4F3D-B1E5-7DBA6676D94D}" type="presOf" srcId="{97D1F918-51C4-4BAB-B9BB-E1BA8EFE4786}" destId="{779531BE-32D3-445A-8E64-815939A2D278}" srcOrd="0" destOrd="0" presId="urn:microsoft.com/office/officeart/2005/8/layout/hProcess9"/>
    <dgm:cxn modelId="{5C7D66E0-BCE2-4F3A-A94B-988D8B9D3918}" srcId="{6A90395A-F7CB-4557-B01F-AA16C0BB8F6C}" destId="{8A1A8423-1E09-4004-A093-5CEA9DFF0527}" srcOrd="2" destOrd="0" parTransId="{11C7B162-518A-4F82-AF5D-D7D0A3A14958}" sibTransId="{55524CCD-819C-4119-951B-CC934E2BE76B}"/>
    <dgm:cxn modelId="{B5220370-6DD4-4B51-B117-23680F3078CF}" srcId="{6A90395A-F7CB-4557-B01F-AA16C0BB8F6C}" destId="{97D1F918-51C4-4BAB-B9BB-E1BA8EFE4786}" srcOrd="1" destOrd="0" parTransId="{85CCE5A9-F252-45A4-A5EE-74EAB9F2CAEC}" sibTransId="{65B1CDD0-FB60-4345-9346-5FF6EBCE4B6D}"/>
    <dgm:cxn modelId="{63A92987-722C-48B9-8EAB-06A735BB651A}" srcId="{6A90395A-F7CB-4557-B01F-AA16C0BB8F6C}" destId="{B8630CD4-94B0-4137-B3A5-56186CEB84A3}" srcOrd="0" destOrd="0" parTransId="{635AB56B-A965-4C33-8F02-995B6E1435AC}" sibTransId="{69620DB2-F952-4748-9645-FC35D42DB608}"/>
    <dgm:cxn modelId="{D7F7AB35-0339-48B3-9B43-A7171BB16542}" type="presOf" srcId="{6A90395A-F7CB-4557-B01F-AA16C0BB8F6C}" destId="{382F749A-B2AC-48CC-9A84-0707B005747F}" srcOrd="0" destOrd="0" presId="urn:microsoft.com/office/officeart/2005/8/layout/hProcess9"/>
    <dgm:cxn modelId="{17503C77-BCBF-4FAA-9B75-20295804303B}" type="presOf" srcId="{8A1A8423-1E09-4004-A093-5CEA9DFF0527}" destId="{2BD593FF-CEB9-4136-AE82-B2CF9E2991D3}" srcOrd="0" destOrd="0" presId="urn:microsoft.com/office/officeart/2005/8/layout/hProcess9"/>
    <dgm:cxn modelId="{E402B59C-C574-4323-8E1E-11650014AC66}" type="presParOf" srcId="{382F749A-B2AC-48CC-9A84-0707B005747F}" destId="{F87D1562-CE0A-448D-9F3B-7137C204233B}" srcOrd="0" destOrd="0" presId="urn:microsoft.com/office/officeart/2005/8/layout/hProcess9"/>
    <dgm:cxn modelId="{BA8F71FB-2C7A-444F-BA32-DD988D200855}" type="presParOf" srcId="{382F749A-B2AC-48CC-9A84-0707B005747F}" destId="{F57B301F-F1C3-4158-B90E-0F292DCBEB70}" srcOrd="1" destOrd="0" presId="urn:microsoft.com/office/officeart/2005/8/layout/hProcess9"/>
    <dgm:cxn modelId="{E75BBC19-CFA4-4255-B236-CA21A16624B4}" type="presParOf" srcId="{F57B301F-F1C3-4158-B90E-0F292DCBEB70}" destId="{6A037319-990C-4CAD-8CAD-BC53F0930974}" srcOrd="0" destOrd="0" presId="urn:microsoft.com/office/officeart/2005/8/layout/hProcess9"/>
    <dgm:cxn modelId="{CE2D619C-4AD7-403E-A440-2965BAF4843D}" type="presParOf" srcId="{F57B301F-F1C3-4158-B90E-0F292DCBEB70}" destId="{4912A0BC-82CE-4946-A127-0BDA8AAEAF60}" srcOrd="1" destOrd="0" presId="urn:microsoft.com/office/officeart/2005/8/layout/hProcess9"/>
    <dgm:cxn modelId="{B83425A0-A3A8-4C33-A6E9-65B9E611573F}" type="presParOf" srcId="{F57B301F-F1C3-4158-B90E-0F292DCBEB70}" destId="{779531BE-32D3-445A-8E64-815939A2D278}" srcOrd="2" destOrd="0" presId="urn:microsoft.com/office/officeart/2005/8/layout/hProcess9"/>
    <dgm:cxn modelId="{8E4DB8FC-E549-4DF6-BD23-00C1BC51FFB9}" type="presParOf" srcId="{F57B301F-F1C3-4158-B90E-0F292DCBEB70}" destId="{25F1ED2C-EDBF-4397-BD4F-47E3B4074925}" srcOrd="3" destOrd="0" presId="urn:microsoft.com/office/officeart/2005/8/layout/hProcess9"/>
    <dgm:cxn modelId="{8700C8DB-8F86-46ED-814F-58D63A63D6BE}" type="presParOf" srcId="{F57B301F-F1C3-4158-B90E-0F292DCBEB70}" destId="{2BD593FF-CEB9-4136-AE82-B2CF9E2991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DRUHY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HRÁČŮ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 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3964933F-1C82-43B3-AB3E-E09F5FAC6E0A}">
      <dgm:prSet/>
      <dgm:spPr>
        <a:solidFill>
          <a:srgbClr val="CC000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Garamond" panose="02020404030301010803" pitchFamily="18" charset="0"/>
            </a:rPr>
            <a:t>hráč, který má uzavřenou profesionální smlouvu – vázán smlouvou </a:t>
          </a:r>
          <a:endParaRPr lang="cs-CZ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FFC0486-29B7-4F24-A9E0-2A2BFABE6F59}" type="parTrans" cxnId="{FCB8151D-F20A-46D0-A987-2E79BE7F6C23}">
      <dgm:prSet/>
      <dgm:spPr/>
      <dgm:t>
        <a:bodyPr/>
        <a:lstStyle/>
        <a:p>
          <a:endParaRPr lang="cs-CZ"/>
        </a:p>
      </dgm:t>
    </dgm:pt>
    <dgm:pt modelId="{7D1062C0-A0B4-4C08-9E10-439931055DC3}" type="sibTrans" cxnId="{FCB8151D-F20A-46D0-A987-2E79BE7F6C23}">
      <dgm:prSet/>
      <dgm:spPr/>
      <dgm:t>
        <a:bodyPr/>
        <a:lstStyle/>
        <a:p>
          <a:endParaRPr lang="cs-CZ"/>
        </a:p>
      </dgm:t>
    </dgm:pt>
    <dgm:pt modelId="{E48DEBA5-3FE9-42BA-B4A6-3745956B86AB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  <a:latin typeface="Garamond" panose="02020404030301010803" pitchFamily="18" charset="0"/>
            </a:rPr>
            <a:t>volný hráč</a:t>
          </a:r>
          <a:endParaRPr lang="cs-CZ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67A0FBA-2820-4C8B-BCFF-40DB005F71E4}" type="parTrans" cxnId="{C455C0CA-F0BE-49FC-801B-A313F194D6A1}">
      <dgm:prSet/>
      <dgm:spPr/>
      <dgm:t>
        <a:bodyPr/>
        <a:lstStyle/>
        <a:p>
          <a:endParaRPr lang="cs-CZ"/>
        </a:p>
      </dgm:t>
    </dgm:pt>
    <dgm:pt modelId="{27B7D8B1-0050-4D75-940F-AD41955890E2}" type="sibTrans" cxnId="{C455C0CA-F0BE-49FC-801B-A313F194D6A1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25557FFD-CAF1-4736-8862-5396D6AA3C83}" type="pres">
      <dgm:prSet presAssocID="{CFFC0486-29B7-4F24-A9E0-2A2BFABE6F59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CD061D1C-2100-4008-967D-5ED9BCE6C317}" type="pres">
      <dgm:prSet presAssocID="{CFFC0486-29B7-4F24-A9E0-2A2BFABE6F59}" presName="connTx" presStyleLbl="parChTrans1D3" presStyleIdx="0" presStyleCnt="2"/>
      <dgm:spPr/>
      <dgm:t>
        <a:bodyPr/>
        <a:lstStyle/>
        <a:p>
          <a:endParaRPr lang="cs-CZ"/>
        </a:p>
      </dgm:t>
    </dgm:pt>
    <dgm:pt modelId="{ABF400E6-4CF4-48CF-A24A-4D03E7D1D60F}" type="pres">
      <dgm:prSet presAssocID="{3964933F-1C82-43B3-AB3E-E09F5FAC6E0A}" presName="root2" presStyleCnt="0"/>
      <dgm:spPr/>
    </dgm:pt>
    <dgm:pt modelId="{1FACEE97-2B1A-47DB-9840-49FA7C55BF3B}" type="pres">
      <dgm:prSet presAssocID="{3964933F-1C82-43B3-AB3E-E09F5FAC6E0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AB8EAD1-8A00-442E-A5F2-1985B7C8F264}" type="pres">
      <dgm:prSet presAssocID="{3964933F-1C82-43B3-AB3E-E09F5FAC6E0A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  <dgm:pt modelId="{90F4016E-EC67-4ABB-B971-B683DC112127}" type="pres">
      <dgm:prSet presAssocID="{367A0FBA-2820-4C8B-BCFF-40DB005F71E4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A4DE6E6E-1506-4DD5-A39B-EC6B086E2244}" type="pres">
      <dgm:prSet presAssocID="{367A0FBA-2820-4C8B-BCFF-40DB005F71E4}" presName="connTx" presStyleLbl="parChTrans1D3" presStyleIdx="1" presStyleCnt="2"/>
      <dgm:spPr/>
      <dgm:t>
        <a:bodyPr/>
        <a:lstStyle/>
        <a:p>
          <a:endParaRPr lang="cs-CZ"/>
        </a:p>
      </dgm:t>
    </dgm:pt>
    <dgm:pt modelId="{A365090F-D67F-4FF2-8636-67D7E30288B1}" type="pres">
      <dgm:prSet presAssocID="{E48DEBA5-3FE9-42BA-B4A6-3745956B86AB}" presName="root2" presStyleCnt="0"/>
      <dgm:spPr/>
    </dgm:pt>
    <dgm:pt modelId="{823C93D6-A096-4E3F-9DFD-C43460FD5ECF}" type="pres">
      <dgm:prSet presAssocID="{E48DEBA5-3FE9-42BA-B4A6-3745956B86A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BF435FC-EEC7-4655-8207-F9661714ABF6}" type="pres">
      <dgm:prSet presAssocID="{E48DEBA5-3FE9-42BA-B4A6-3745956B86AB}" presName="level3hierChild" presStyleCnt="0"/>
      <dgm:spPr/>
    </dgm:pt>
  </dgm:ptLst>
  <dgm:cxnLst>
    <dgm:cxn modelId="{454CAEDA-3B0F-42E2-BE72-D046AECDB816}" type="presOf" srcId="{CFFC0486-29B7-4F24-A9E0-2A2BFABE6F59}" destId="{CD061D1C-2100-4008-967D-5ED9BCE6C317}" srcOrd="1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F9DDB2FE-B2E1-45B1-A96D-B5AC108B3D0D}" type="presOf" srcId="{CFFC0486-29B7-4F24-A9E0-2A2BFABE6F59}" destId="{25557FFD-CAF1-4736-8862-5396D6AA3C83}" srcOrd="0" destOrd="0" presId="urn:microsoft.com/office/officeart/2005/8/layout/hierarchy2"/>
    <dgm:cxn modelId="{5831C6F0-BF2E-43F9-AEF9-9B049DECBC73}" type="presOf" srcId="{01EBF5D6-CB23-4901-990C-FE55079D460D}" destId="{B6453ED8-39C4-4B78-B248-F2BD99A32924}" srcOrd="0" destOrd="0" presId="urn:microsoft.com/office/officeart/2005/8/layout/hierarchy2"/>
    <dgm:cxn modelId="{2A96B35A-9FF0-466E-AE46-0AC5DDC199EE}" type="presOf" srcId="{367A0FBA-2820-4C8B-BCFF-40DB005F71E4}" destId="{A4DE6E6E-1506-4DD5-A39B-EC6B086E2244}" srcOrd="1" destOrd="0" presId="urn:microsoft.com/office/officeart/2005/8/layout/hierarchy2"/>
    <dgm:cxn modelId="{DEB9BDC2-8F14-430D-AE79-4AE938A1C8BB}" type="presOf" srcId="{17A91B9B-BF31-4BAE-B282-8A0C63954B5D}" destId="{8163E6F4-6C83-4B99-BB9F-1A7A62D854BE}" srcOrd="0" destOrd="0" presId="urn:microsoft.com/office/officeart/2005/8/layout/hierarchy2"/>
    <dgm:cxn modelId="{D9594E98-EB54-4EE8-8451-9FA8314B5170}" type="presOf" srcId="{A17FEA7D-10FF-4A25-B403-862BB9B5E5BF}" destId="{27655788-3075-4040-9A2B-D2F7F36B4D78}" srcOrd="0" destOrd="0" presId="urn:microsoft.com/office/officeart/2005/8/layout/hierarchy2"/>
    <dgm:cxn modelId="{065F22D1-CF23-45DA-ACD4-76CCCE60E48D}" type="presOf" srcId="{108F09DC-13FE-46AA-A456-A94ABBE2838A}" destId="{C0AC4894-760B-47D3-82D5-37C6364CBD82}" srcOrd="0" destOrd="0" presId="urn:microsoft.com/office/officeart/2005/8/layout/hierarchy2"/>
    <dgm:cxn modelId="{B6863857-A21C-42CF-975C-AB814311DB02}" type="presOf" srcId="{E48DEBA5-3FE9-42BA-B4A6-3745956B86AB}" destId="{823C93D6-A096-4E3F-9DFD-C43460FD5ECF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73C872DA-CE1F-46A9-A03B-14CA59A3D4D5}" type="presOf" srcId="{7B0F2817-7734-4B97-A2A8-897492BE0F84}" destId="{F87B3A10-23E7-4C02-AC15-DA285A22A5C7}" srcOrd="0" destOrd="0" presId="urn:microsoft.com/office/officeart/2005/8/layout/hierarchy2"/>
    <dgm:cxn modelId="{5DFE2333-1E5C-497A-BF77-CEC1F1C60162}" type="presOf" srcId="{47CF8741-3711-494B-BFF0-5BCEC080AFE8}" destId="{BEF42DC3-17C3-44F9-8954-36D097049BD2}" srcOrd="0" destOrd="0" presId="urn:microsoft.com/office/officeart/2005/8/layout/hierarchy2"/>
    <dgm:cxn modelId="{0A75A078-9523-47ED-8B45-A9F13FEBDDF6}" type="presOf" srcId="{7B0F2817-7734-4B97-A2A8-897492BE0F84}" destId="{66D95A35-FEAA-4DF7-8497-E3FEC6F5C27F}" srcOrd="1" destOrd="0" presId="urn:microsoft.com/office/officeart/2005/8/layout/hierarchy2"/>
    <dgm:cxn modelId="{A390E19E-AF1B-47E5-A95F-5AF9BE23FDE9}" type="presOf" srcId="{108F09DC-13FE-46AA-A456-A94ABBE2838A}" destId="{CE88A64E-0DA1-485E-8206-592184E0D926}" srcOrd="1" destOrd="0" presId="urn:microsoft.com/office/officeart/2005/8/layout/hierarchy2"/>
    <dgm:cxn modelId="{FCB8151D-F20A-46D0-A987-2E79BE7F6C23}" srcId="{47CF8741-3711-494B-BFF0-5BCEC080AFE8}" destId="{3964933F-1C82-43B3-AB3E-E09F5FAC6E0A}" srcOrd="0" destOrd="0" parTransId="{CFFC0486-29B7-4F24-A9E0-2A2BFABE6F59}" sibTransId="{7D1062C0-A0B4-4C08-9E10-439931055DC3}"/>
    <dgm:cxn modelId="{C455C0CA-F0BE-49FC-801B-A313F194D6A1}" srcId="{17A91B9B-BF31-4BAE-B282-8A0C63954B5D}" destId="{E48DEBA5-3FE9-42BA-B4A6-3745956B86AB}" srcOrd="0" destOrd="0" parTransId="{367A0FBA-2820-4C8B-BCFF-40DB005F71E4}" sibTransId="{27B7D8B1-0050-4D75-940F-AD41955890E2}"/>
    <dgm:cxn modelId="{1E3D7F3B-AAAF-407A-A947-46F3F5B66051}" type="presOf" srcId="{3964933F-1C82-43B3-AB3E-E09F5FAC6E0A}" destId="{1FACEE97-2B1A-47DB-9840-49FA7C55BF3B}" srcOrd="0" destOrd="0" presId="urn:microsoft.com/office/officeart/2005/8/layout/hierarchy2"/>
    <dgm:cxn modelId="{C04A3082-4695-455C-9688-D6648D9A6AD9}" type="presOf" srcId="{367A0FBA-2820-4C8B-BCFF-40DB005F71E4}" destId="{90F4016E-EC67-4ABB-B971-B683DC112127}" srcOrd="0" destOrd="0" presId="urn:microsoft.com/office/officeart/2005/8/layout/hierarchy2"/>
    <dgm:cxn modelId="{D0FE6608-43D1-4754-8E8C-BE7924B3D46C}" type="presParOf" srcId="{27655788-3075-4040-9A2B-D2F7F36B4D78}" destId="{E3B2F734-80F4-4EEE-933A-3587AC3DEFD1}" srcOrd="0" destOrd="0" presId="urn:microsoft.com/office/officeart/2005/8/layout/hierarchy2"/>
    <dgm:cxn modelId="{35DF35B6-6EFA-44F6-9800-F33C6EEC6DE1}" type="presParOf" srcId="{E3B2F734-80F4-4EEE-933A-3587AC3DEFD1}" destId="{B6453ED8-39C4-4B78-B248-F2BD99A32924}" srcOrd="0" destOrd="0" presId="urn:microsoft.com/office/officeart/2005/8/layout/hierarchy2"/>
    <dgm:cxn modelId="{29F2EE0C-2BEF-47FC-BE73-D6E8A61F46EC}" type="presParOf" srcId="{E3B2F734-80F4-4EEE-933A-3587AC3DEFD1}" destId="{E42863C3-6BFD-404B-8943-B1F674FC3C7E}" srcOrd="1" destOrd="0" presId="urn:microsoft.com/office/officeart/2005/8/layout/hierarchy2"/>
    <dgm:cxn modelId="{8E2BD7C9-5880-404F-BEBC-5CFBD5DCA7FC}" type="presParOf" srcId="{E42863C3-6BFD-404B-8943-B1F674FC3C7E}" destId="{C0AC4894-760B-47D3-82D5-37C6364CBD82}" srcOrd="0" destOrd="0" presId="urn:microsoft.com/office/officeart/2005/8/layout/hierarchy2"/>
    <dgm:cxn modelId="{BE76F1E3-4647-4CD4-B8F1-257FA2385DA4}" type="presParOf" srcId="{C0AC4894-760B-47D3-82D5-37C6364CBD82}" destId="{CE88A64E-0DA1-485E-8206-592184E0D926}" srcOrd="0" destOrd="0" presId="urn:microsoft.com/office/officeart/2005/8/layout/hierarchy2"/>
    <dgm:cxn modelId="{F3734AB0-CADE-4D17-9628-3D0537424BFA}" type="presParOf" srcId="{E42863C3-6BFD-404B-8943-B1F674FC3C7E}" destId="{9DD2E77D-078D-4596-9E38-AE1133331E3E}" srcOrd="1" destOrd="0" presId="urn:microsoft.com/office/officeart/2005/8/layout/hierarchy2"/>
    <dgm:cxn modelId="{81A5FBB5-6F4B-422B-A7F1-6C8655F9F889}" type="presParOf" srcId="{9DD2E77D-078D-4596-9E38-AE1133331E3E}" destId="{BEF42DC3-17C3-44F9-8954-36D097049BD2}" srcOrd="0" destOrd="0" presId="urn:microsoft.com/office/officeart/2005/8/layout/hierarchy2"/>
    <dgm:cxn modelId="{D0B2C6ED-B88E-4221-BB66-E0EA271FC792}" type="presParOf" srcId="{9DD2E77D-078D-4596-9E38-AE1133331E3E}" destId="{6A360A1D-298F-4712-8B14-2C6598ABF520}" srcOrd="1" destOrd="0" presId="urn:microsoft.com/office/officeart/2005/8/layout/hierarchy2"/>
    <dgm:cxn modelId="{702893DA-608A-49D2-AB0A-893D00DE384A}" type="presParOf" srcId="{6A360A1D-298F-4712-8B14-2C6598ABF520}" destId="{25557FFD-CAF1-4736-8862-5396D6AA3C83}" srcOrd="0" destOrd="0" presId="urn:microsoft.com/office/officeart/2005/8/layout/hierarchy2"/>
    <dgm:cxn modelId="{0F702987-55C9-4C82-8BB3-85F1E70F14E3}" type="presParOf" srcId="{25557FFD-CAF1-4736-8862-5396D6AA3C83}" destId="{CD061D1C-2100-4008-967D-5ED9BCE6C317}" srcOrd="0" destOrd="0" presId="urn:microsoft.com/office/officeart/2005/8/layout/hierarchy2"/>
    <dgm:cxn modelId="{382DF8E6-3617-4CDB-B527-EFF7164F834A}" type="presParOf" srcId="{6A360A1D-298F-4712-8B14-2C6598ABF520}" destId="{ABF400E6-4CF4-48CF-A24A-4D03E7D1D60F}" srcOrd="1" destOrd="0" presId="urn:microsoft.com/office/officeart/2005/8/layout/hierarchy2"/>
    <dgm:cxn modelId="{E69ED067-81D5-4BC0-A154-9710C520573C}" type="presParOf" srcId="{ABF400E6-4CF4-48CF-A24A-4D03E7D1D60F}" destId="{1FACEE97-2B1A-47DB-9840-49FA7C55BF3B}" srcOrd="0" destOrd="0" presId="urn:microsoft.com/office/officeart/2005/8/layout/hierarchy2"/>
    <dgm:cxn modelId="{0A6EF29F-F168-443F-9785-03A70252D872}" type="presParOf" srcId="{ABF400E6-4CF4-48CF-A24A-4D03E7D1D60F}" destId="{FAB8EAD1-8A00-442E-A5F2-1985B7C8F264}" srcOrd="1" destOrd="0" presId="urn:microsoft.com/office/officeart/2005/8/layout/hierarchy2"/>
    <dgm:cxn modelId="{E8D0EE7D-4102-480E-A067-596036EDA455}" type="presParOf" srcId="{E42863C3-6BFD-404B-8943-B1F674FC3C7E}" destId="{F87B3A10-23E7-4C02-AC15-DA285A22A5C7}" srcOrd="2" destOrd="0" presId="urn:microsoft.com/office/officeart/2005/8/layout/hierarchy2"/>
    <dgm:cxn modelId="{04284ECC-BA5B-4758-881F-EFA8F0F7ADDF}" type="presParOf" srcId="{F87B3A10-23E7-4C02-AC15-DA285A22A5C7}" destId="{66D95A35-FEAA-4DF7-8497-E3FEC6F5C27F}" srcOrd="0" destOrd="0" presId="urn:microsoft.com/office/officeart/2005/8/layout/hierarchy2"/>
    <dgm:cxn modelId="{3078EEC7-0014-4213-8C22-CF197929ACEF}" type="presParOf" srcId="{E42863C3-6BFD-404B-8943-B1F674FC3C7E}" destId="{5B704359-67AB-431F-AD50-EF73FA0CED3E}" srcOrd="3" destOrd="0" presId="urn:microsoft.com/office/officeart/2005/8/layout/hierarchy2"/>
    <dgm:cxn modelId="{602C80E5-B39C-49A1-B29F-F60EFE216620}" type="presParOf" srcId="{5B704359-67AB-431F-AD50-EF73FA0CED3E}" destId="{8163E6F4-6C83-4B99-BB9F-1A7A62D854BE}" srcOrd="0" destOrd="0" presId="urn:microsoft.com/office/officeart/2005/8/layout/hierarchy2"/>
    <dgm:cxn modelId="{92B47200-A123-4E81-894B-F6D5EB846B04}" type="presParOf" srcId="{5B704359-67AB-431F-AD50-EF73FA0CED3E}" destId="{F97888C6-990B-4EF3-8C65-CF8F89B81D5B}" srcOrd="1" destOrd="0" presId="urn:microsoft.com/office/officeart/2005/8/layout/hierarchy2"/>
    <dgm:cxn modelId="{CA2024BB-2AEC-460D-8583-E649AA831EB2}" type="presParOf" srcId="{F97888C6-990B-4EF3-8C65-CF8F89B81D5B}" destId="{90F4016E-EC67-4ABB-B971-B683DC112127}" srcOrd="0" destOrd="0" presId="urn:microsoft.com/office/officeart/2005/8/layout/hierarchy2"/>
    <dgm:cxn modelId="{65BE5CBD-B6B6-49C2-BABB-2F2EF23BCDF4}" type="presParOf" srcId="{90F4016E-EC67-4ABB-B971-B683DC112127}" destId="{A4DE6E6E-1506-4DD5-A39B-EC6B086E2244}" srcOrd="0" destOrd="0" presId="urn:microsoft.com/office/officeart/2005/8/layout/hierarchy2"/>
    <dgm:cxn modelId="{C596BB55-5A22-4476-A048-4B8FAC6694B6}" type="presParOf" srcId="{F97888C6-990B-4EF3-8C65-CF8F89B81D5B}" destId="{A365090F-D67F-4FF2-8636-67D7E30288B1}" srcOrd="1" destOrd="0" presId="urn:microsoft.com/office/officeart/2005/8/layout/hierarchy2"/>
    <dgm:cxn modelId="{A0DFB516-FC33-499B-AFE7-251F47A74514}" type="presParOf" srcId="{A365090F-D67F-4FF2-8636-67D7E30288B1}" destId="{823C93D6-A096-4E3F-9DFD-C43460FD5ECF}" srcOrd="0" destOrd="0" presId="urn:microsoft.com/office/officeart/2005/8/layout/hierarchy2"/>
    <dgm:cxn modelId="{4D60EFB9-DFAA-43CD-BBE2-035A65C7CCD0}" type="presParOf" srcId="{A365090F-D67F-4FF2-8636-67D7E30288B1}" destId="{EBF435FC-EEC7-4655-8207-F9661714AB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DRUHY HRÁČŮ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FC87C728-FA2A-4739-A9CE-E55B94439B0A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hráč</a:t>
          </a:r>
        </a:p>
      </dgm:t>
    </dgm:pt>
    <dgm:pt modelId="{24E7B064-7F6E-4B4E-A38D-714681043E0A}" type="parTrans" cxnId="{FECA9523-45A0-491E-BF0B-2DB4FC68C89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B679F2A-53AC-43FD-ADD0-C668018D0AA3}" type="sibTrans" cxnId="{FECA9523-45A0-491E-BF0B-2DB4FC68C898}">
      <dgm:prSet/>
      <dgm:spPr/>
      <dgm:t>
        <a:bodyPr/>
        <a:lstStyle/>
        <a:p>
          <a:endParaRPr lang="cs-CZ"/>
        </a:p>
      </dgm:t>
    </dgm:pt>
    <dgm:pt modelId="{52AEA8F3-AB47-4D50-B90C-0E9763C809C1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</a:p>
      </dgm:t>
    </dgm:pt>
    <dgm:pt modelId="{B9DE7EE8-F124-47DA-9DA5-1B70EFF963E8}" type="parTrans" cxnId="{76CFEE7F-DB0C-4936-97DA-96E3CF03D4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F23A83-4942-4209-A03F-B5DF1A67F6B9}" type="sibTrans" cxnId="{76CFEE7F-DB0C-4936-97DA-96E3CF03D4BB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</a:t>
          </a:r>
          <a:r>
            <a:rPr lang="cs-CZ" dirty="0"/>
            <a:t> </a:t>
          </a:r>
          <a:r>
            <a:rPr lang="cs-CZ" dirty="0">
              <a:latin typeface="Garamond" panose="02020404030301010803" pitchFamily="18" charset="0"/>
            </a:rPr>
            <a:t>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C90CCEE1-0449-4E1E-8E40-473A74A64794}" type="pres">
      <dgm:prSet presAssocID="{24E7B064-7F6E-4B4E-A38D-714681043E0A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ABDC558F-AA60-4C86-AAE8-5324CC1FA38C}" type="pres">
      <dgm:prSet presAssocID="{24E7B064-7F6E-4B4E-A38D-714681043E0A}" presName="connTx" presStyleLbl="parChTrans1D3" presStyleIdx="0" presStyleCnt="2"/>
      <dgm:spPr/>
      <dgm:t>
        <a:bodyPr/>
        <a:lstStyle/>
        <a:p>
          <a:endParaRPr lang="cs-CZ"/>
        </a:p>
      </dgm:t>
    </dgm:pt>
    <dgm:pt modelId="{41D4F7D2-6104-4940-ADB6-4F268C3703F7}" type="pres">
      <dgm:prSet presAssocID="{FC87C728-FA2A-4739-A9CE-E55B94439B0A}" presName="root2" presStyleCnt="0"/>
      <dgm:spPr/>
      <dgm:t>
        <a:bodyPr/>
        <a:lstStyle/>
        <a:p>
          <a:endParaRPr lang="cs-CZ"/>
        </a:p>
      </dgm:t>
    </dgm:pt>
    <dgm:pt modelId="{347C7808-7AA3-4C8B-A80E-DD249E25EE7C}" type="pres">
      <dgm:prSet presAssocID="{FC87C728-FA2A-4739-A9CE-E55B94439B0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2DA332-FFC2-4201-B9EA-89171C4FD82C}" type="pres">
      <dgm:prSet presAssocID="{FC87C728-FA2A-4739-A9CE-E55B94439B0A}" presName="level3hierChild" presStyleCnt="0"/>
      <dgm:spPr/>
      <dgm:t>
        <a:bodyPr/>
        <a:lstStyle/>
        <a:p>
          <a:endParaRPr lang="cs-CZ"/>
        </a:p>
      </dgm:t>
    </dgm:pt>
    <dgm:pt modelId="{14531B58-4DD8-4D4C-A6FF-C7CC0DA62B7D}" type="pres">
      <dgm:prSet presAssocID="{B9DE7EE8-F124-47DA-9DA5-1B70EFF963E8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B101590B-EF69-491F-901A-AD10CC5BEE66}" type="pres">
      <dgm:prSet presAssocID="{B9DE7EE8-F124-47DA-9DA5-1B70EFF963E8}" presName="connTx" presStyleLbl="parChTrans1D3" presStyleIdx="1" presStyleCnt="2"/>
      <dgm:spPr/>
      <dgm:t>
        <a:bodyPr/>
        <a:lstStyle/>
        <a:p>
          <a:endParaRPr lang="cs-CZ"/>
        </a:p>
      </dgm:t>
    </dgm:pt>
    <dgm:pt modelId="{9E5705CA-A431-42CD-B019-07A50A90A787}" type="pres">
      <dgm:prSet presAssocID="{52AEA8F3-AB47-4D50-B90C-0E9763C809C1}" presName="root2" presStyleCnt="0"/>
      <dgm:spPr/>
      <dgm:t>
        <a:bodyPr/>
        <a:lstStyle/>
        <a:p>
          <a:endParaRPr lang="cs-CZ"/>
        </a:p>
      </dgm:t>
    </dgm:pt>
    <dgm:pt modelId="{0E6ED07A-2EB2-4AFD-96F9-D9A9F7223302}" type="pres">
      <dgm:prSet presAssocID="{52AEA8F3-AB47-4D50-B90C-0E9763C809C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780D0-76C4-43B8-821A-8BFC336F0C73}" type="pres">
      <dgm:prSet presAssocID="{52AEA8F3-AB47-4D50-B90C-0E9763C809C1}" presName="level3hierChild" presStyleCnt="0"/>
      <dgm:spPr/>
      <dgm:t>
        <a:bodyPr/>
        <a:lstStyle/>
        <a:p>
          <a:endParaRPr lang="cs-CZ"/>
        </a:p>
      </dgm:t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</dgm:ptLst>
  <dgm:cxnLst>
    <dgm:cxn modelId="{C21D2505-D3E0-45F2-93DB-ED895417CD65}" type="presOf" srcId="{17A91B9B-BF31-4BAE-B282-8A0C63954B5D}" destId="{8163E6F4-6C83-4B99-BB9F-1A7A62D854BE}" srcOrd="0" destOrd="0" presId="urn:microsoft.com/office/officeart/2005/8/layout/hierarchy2"/>
    <dgm:cxn modelId="{7C1D7626-B835-4F33-A402-BA4BD097F540}" type="presOf" srcId="{A17FEA7D-10FF-4A25-B403-862BB9B5E5BF}" destId="{27655788-3075-4040-9A2B-D2F7F36B4D78}" srcOrd="0" destOrd="0" presId="urn:microsoft.com/office/officeart/2005/8/layout/hierarchy2"/>
    <dgm:cxn modelId="{57628AEE-050E-40EA-87AF-A024F15DD61C}" type="presOf" srcId="{7B0F2817-7734-4B97-A2A8-897492BE0F84}" destId="{66D95A35-FEAA-4DF7-8497-E3FEC6F5C27F}" srcOrd="1" destOrd="0" presId="urn:microsoft.com/office/officeart/2005/8/layout/hierarchy2"/>
    <dgm:cxn modelId="{6FE24C0B-2717-426A-8D5B-54CA905229A9}" type="presOf" srcId="{108F09DC-13FE-46AA-A456-A94ABBE2838A}" destId="{CE88A64E-0DA1-485E-8206-592184E0D926}" srcOrd="1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76CFEE7F-DB0C-4936-97DA-96E3CF03D4BB}" srcId="{47CF8741-3711-494B-BFF0-5BCEC080AFE8}" destId="{52AEA8F3-AB47-4D50-B90C-0E9763C809C1}" srcOrd="1" destOrd="0" parTransId="{B9DE7EE8-F124-47DA-9DA5-1B70EFF963E8}" sibTransId="{9DF23A83-4942-4209-A03F-B5DF1A67F6B9}"/>
    <dgm:cxn modelId="{A742486C-CD11-4DC7-9DDB-BCB47207B930}" type="presOf" srcId="{47CF8741-3711-494B-BFF0-5BCEC080AFE8}" destId="{BEF42DC3-17C3-44F9-8954-36D097049BD2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36C546E4-BFB6-414D-8218-4B88FA02FA95}" type="presOf" srcId="{24E7B064-7F6E-4B4E-A38D-714681043E0A}" destId="{ABDC558F-AA60-4C86-AAE8-5324CC1FA38C}" srcOrd="1" destOrd="0" presId="urn:microsoft.com/office/officeart/2005/8/layout/hierarchy2"/>
    <dgm:cxn modelId="{FECA9523-45A0-491E-BF0B-2DB4FC68C898}" srcId="{47CF8741-3711-494B-BFF0-5BCEC080AFE8}" destId="{FC87C728-FA2A-4739-A9CE-E55B94439B0A}" srcOrd="0" destOrd="0" parTransId="{24E7B064-7F6E-4B4E-A38D-714681043E0A}" sibTransId="{9B679F2A-53AC-43FD-ADD0-C668018D0AA3}"/>
    <dgm:cxn modelId="{B34C312A-11DB-4B18-8FFA-200C4DF670EF}" type="presOf" srcId="{B9DE7EE8-F124-47DA-9DA5-1B70EFF963E8}" destId="{B101590B-EF69-491F-901A-AD10CC5BEE66}" srcOrd="1" destOrd="0" presId="urn:microsoft.com/office/officeart/2005/8/layout/hierarchy2"/>
    <dgm:cxn modelId="{487320CA-2657-4DDA-AD19-A9C8C7F670E0}" type="presOf" srcId="{24E7B064-7F6E-4B4E-A38D-714681043E0A}" destId="{C90CCEE1-0449-4E1E-8E40-473A74A64794}" srcOrd="0" destOrd="0" presId="urn:microsoft.com/office/officeart/2005/8/layout/hierarchy2"/>
    <dgm:cxn modelId="{6465A919-8AC0-472A-BF85-4F05EE4F86A0}" type="presOf" srcId="{7B0F2817-7734-4B97-A2A8-897492BE0F84}" destId="{F87B3A10-23E7-4C02-AC15-DA285A22A5C7}" srcOrd="0" destOrd="0" presId="urn:microsoft.com/office/officeart/2005/8/layout/hierarchy2"/>
    <dgm:cxn modelId="{421A5917-508B-40C7-AC3E-FC8D091A05DE}" type="presOf" srcId="{108F09DC-13FE-46AA-A456-A94ABBE2838A}" destId="{C0AC4894-760B-47D3-82D5-37C6364CBD82}" srcOrd="0" destOrd="0" presId="urn:microsoft.com/office/officeart/2005/8/layout/hierarchy2"/>
    <dgm:cxn modelId="{D6C58230-53D0-4BB8-8F4C-ED161DA77B2C}" type="presOf" srcId="{B9DE7EE8-F124-47DA-9DA5-1B70EFF963E8}" destId="{14531B58-4DD8-4D4C-A6FF-C7CC0DA62B7D}" srcOrd="0" destOrd="0" presId="urn:microsoft.com/office/officeart/2005/8/layout/hierarchy2"/>
    <dgm:cxn modelId="{E35AC84C-DB4A-4F8F-B001-071B9CBACAB5}" type="presOf" srcId="{01EBF5D6-CB23-4901-990C-FE55079D460D}" destId="{B6453ED8-39C4-4B78-B248-F2BD99A32924}" srcOrd="0" destOrd="0" presId="urn:microsoft.com/office/officeart/2005/8/layout/hierarchy2"/>
    <dgm:cxn modelId="{D5DFA7E3-5C48-4062-875C-1A00495A787B}" type="presOf" srcId="{52AEA8F3-AB47-4D50-B90C-0E9763C809C1}" destId="{0E6ED07A-2EB2-4AFD-96F9-D9A9F7223302}" srcOrd="0" destOrd="0" presId="urn:microsoft.com/office/officeart/2005/8/layout/hierarchy2"/>
    <dgm:cxn modelId="{DA669B8A-97D1-4D6A-AFDD-4DC3704C749D}" type="presOf" srcId="{FC87C728-FA2A-4739-A9CE-E55B94439B0A}" destId="{347C7808-7AA3-4C8B-A80E-DD249E25EE7C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9DE170DA-F3A9-4FB8-A6F6-64ACF2BB995C}" type="presParOf" srcId="{27655788-3075-4040-9A2B-D2F7F36B4D78}" destId="{E3B2F734-80F4-4EEE-933A-3587AC3DEFD1}" srcOrd="0" destOrd="0" presId="urn:microsoft.com/office/officeart/2005/8/layout/hierarchy2"/>
    <dgm:cxn modelId="{8C4449FB-FCFB-44C0-9B4F-AA7B4D455A0E}" type="presParOf" srcId="{E3B2F734-80F4-4EEE-933A-3587AC3DEFD1}" destId="{B6453ED8-39C4-4B78-B248-F2BD99A32924}" srcOrd="0" destOrd="0" presId="urn:microsoft.com/office/officeart/2005/8/layout/hierarchy2"/>
    <dgm:cxn modelId="{381D24BA-4CBF-4915-B5CE-C4252D73EF1F}" type="presParOf" srcId="{E3B2F734-80F4-4EEE-933A-3587AC3DEFD1}" destId="{E42863C3-6BFD-404B-8943-B1F674FC3C7E}" srcOrd="1" destOrd="0" presId="urn:microsoft.com/office/officeart/2005/8/layout/hierarchy2"/>
    <dgm:cxn modelId="{91824C05-FA66-4AD7-B2F2-8D69407E00DF}" type="presParOf" srcId="{E42863C3-6BFD-404B-8943-B1F674FC3C7E}" destId="{C0AC4894-760B-47D3-82D5-37C6364CBD82}" srcOrd="0" destOrd="0" presId="urn:microsoft.com/office/officeart/2005/8/layout/hierarchy2"/>
    <dgm:cxn modelId="{4D9D3116-6E4A-4AAC-8AC1-69DAE1C664C5}" type="presParOf" srcId="{C0AC4894-760B-47D3-82D5-37C6364CBD82}" destId="{CE88A64E-0DA1-485E-8206-592184E0D926}" srcOrd="0" destOrd="0" presId="urn:microsoft.com/office/officeart/2005/8/layout/hierarchy2"/>
    <dgm:cxn modelId="{BCA87FE5-5386-43C5-A631-1101AFE2B27F}" type="presParOf" srcId="{E42863C3-6BFD-404B-8943-B1F674FC3C7E}" destId="{9DD2E77D-078D-4596-9E38-AE1133331E3E}" srcOrd="1" destOrd="0" presId="urn:microsoft.com/office/officeart/2005/8/layout/hierarchy2"/>
    <dgm:cxn modelId="{6603959E-B320-4490-B737-2170EE575085}" type="presParOf" srcId="{9DD2E77D-078D-4596-9E38-AE1133331E3E}" destId="{BEF42DC3-17C3-44F9-8954-36D097049BD2}" srcOrd="0" destOrd="0" presId="urn:microsoft.com/office/officeart/2005/8/layout/hierarchy2"/>
    <dgm:cxn modelId="{B6D44F0D-A3DE-4478-BEEA-FA82444DD1D5}" type="presParOf" srcId="{9DD2E77D-078D-4596-9E38-AE1133331E3E}" destId="{6A360A1D-298F-4712-8B14-2C6598ABF520}" srcOrd="1" destOrd="0" presId="urn:microsoft.com/office/officeart/2005/8/layout/hierarchy2"/>
    <dgm:cxn modelId="{FA506403-1C0E-45E1-9AAE-D8DA0A2F1600}" type="presParOf" srcId="{6A360A1D-298F-4712-8B14-2C6598ABF520}" destId="{C90CCEE1-0449-4E1E-8E40-473A74A64794}" srcOrd="0" destOrd="0" presId="urn:microsoft.com/office/officeart/2005/8/layout/hierarchy2"/>
    <dgm:cxn modelId="{D811C960-2DA8-4735-AC3D-E71F99EE57FB}" type="presParOf" srcId="{C90CCEE1-0449-4E1E-8E40-473A74A64794}" destId="{ABDC558F-AA60-4C86-AAE8-5324CC1FA38C}" srcOrd="0" destOrd="0" presId="urn:microsoft.com/office/officeart/2005/8/layout/hierarchy2"/>
    <dgm:cxn modelId="{62B85221-6FA1-4970-ADA6-DD1E2978EC5B}" type="presParOf" srcId="{6A360A1D-298F-4712-8B14-2C6598ABF520}" destId="{41D4F7D2-6104-4940-ADB6-4F268C3703F7}" srcOrd="1" destOrd="0" presId="urn:microsoft.com/office/officeart/2005/8/layout/hierarchy2"/>
    <dgm:cxn modelId="{32FB6A98-CAE1-4B8A-A113-AC1CC21BA4C9}" type="presParOf" srcId="{41D4F7D2-6104-4940-ADB6-4F268C3703F7}" destId="{347C7808-7AA3-4C8B-A80E-DD249E25EE7C}" srcOrd="0" destOrd="0" presId="urn:microsoft.com/office/officeart/2005/8/layout/hierarchy2"/>
    <dgm:cxn modelId="{C771506C-37EA-4F35-B700-CF79F107ACCA}" type="presParOf" srcId="{41D4F7D2-6104-4940-ADB6-4F268C3703F7}" destId="{BA2DA332-FFC2-4201-B9EA-89171C4FD82C}" srcOrd="1" destOrd="0" presId="urn:microsoft.com/office/officeart/2005/8/layout/hierarchy2"/>
    <dgm:cxn modelId="{41120B6D-FADD-4EFF-98A3-85F94EDFE105}" type="presParOf" srcId="{6A360A1D-298F-4712-8B14-2C6598ABF520}" destId="{14531B58-4DD8-4D4C-A6FF-C7CC0DA62B7D}" srcOrd="2" destOrd="0" presId="urn:microsoft.com/office/officeart/2005/8/layout/hierarchy2"/>
    <dgm:cxn modelId="{EC9D7ED1-874C-4042-B420-8D169B4E2CE8}" type="presParOf" srcId="{14531B58-4DD8-4D4C-A6FF-C7CC0DA62B7D}" destId="{B101590B-EF69-491F-901A-AD10CC5BEE66}" srcOrd="0" destOrd="0" presId="urn:microsoft.com/office/officeart/2005/8/layout/hierarchy2"/>
    <dgm:cxn modelId="{2DCA032F-781E-4748-8F9B-BAA976A3C6C2}" type="presParOf" srcId="{6A360A1D-298F-4712-8B14-2C6598ABF520}" destId="{9E5705CA-A431-42CD-B019-07A50A90A787}" srcOrd="3" destOrd="0" presId="urn:microsoft.com/office/officeart/2005/8/layout/hierarchy2"/>
    <dgm:cxn modelId="{783D2322-51F2-4761-AA76-58E743BA6BB4}" type="presParOf" srcId="{9E5705CA-A431-42CD-B019-07A50A90A787}" destId="{0E6ED07A-2EB2-4AFD-96F9-D9A9F7223302}" srcOrd="0" destOrd="0" presId="urn:microsoft.com/office/officeart/2005/8/layout/hierarchy2"/>
    <dgm:cxn modelId="{797DC441-0CB5-4F87-A5A3-BCC94B4DFEE5}" type="presParOf" srcId="{9E5705CA-A431-42CD-B019-07A50A90A787}" destId="{35A780D0-76C4-43B8-821A-8BFC336F0C73}" srcOrd="1" destOrd="0" presId="urn:microsoft.com/office/officeart/2005/8/layout/hierarchy2"/>
    <dgm:cxn modelId="{0B120BC8-3C4D-4643-BED6-38FBC87BCFCA}" type="presParOf" srcId="{E42863C3-6BFD-404B-8943-B1F674FC3C7E}" destId="{F87B3A10-23E7-4C02-AC15-DA285A22A5C7}" srcOrd="2" destOrd="0" presId="urn:microsoft.com/office/officeart/2005/8/layout/hierarchy2"/>
    <dgm:cxn modelId="{1CDFFBDD-B2A3-4275-9DDB-423C6A75E7BE}" type="presParOf" srcId="{F87B3A10-23E7-4C02-AC15-DA285A22A5C7}" destId="{66D95A35-FEAA-4DF7-8497-E3FEC6F5C27F}" srcOrd="0" destOrd="0" presId="urn:microsoft.com/office/officeart/2005/8/layout/hierarchy2"/>
    <dgm:cxn modelId="{01FA51B7-06FA-44F6-8C04-BC7A1F14200B}" type="presParOf" srcId="{E42863C3-6BFD-404B-8943-B1F674FC3C7E}" destId="{5B704359-67AB-431F-AD50-EF73FA0CED3E}" srcOrd="3" destOrd="0" presId="urn:microsoft.com/office/officeart/2005/8/layout/hierarchy2"/>
    <dgm:cxn modelId="{844C77DC-37E9-450B-96A6-D7AEE1939CD4}" type="presParOf" srcId="{5B704359-67AB-431F-AD50-EF73FA0CED3E}" destId="{8163E6F4-6C83-4B99-BB9F-1A7A62D854BE}" srcOrd="0" destOrd="0" presId="urn:microsoft.com/office/officeart/2005/8/layout/hierarchy2"/>
    <dgm:cxn modelId="{CD5E9D72-D829-4185-A758-E742043F7EEB}" type="presParOf" srcId="{5B704359-67AB-431F-AD50-EF73FA0CED3E}" destId="{F97888C6-990B-4EF3-8C65-CF8F89B81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KLUBY I. A II. LIGY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FC87C728-FA2A-4739-A9CE-E55B94439B0A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hráč</a:t>
          </a:r>
        </a:p>
      </dgm:t>
    </dgm:pt>
    <dgm:pt modelId="{24E7B064-7F6E-4B4E-A38D-714681043E0A}" type="parTrans" cxnId="{FECA9523-45A0-491E-BF0B-2DB4FC68C89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B679F2A-53AC-43FD-ADD0-C668018D0AA3}" type="sibTrans" cxnId="{FECA9523-45A0-491E-BF0B-2DB4FC68C898}">
      <dgm:prSet/>
      <dgm:spPr/>
      <dgm:t>
        <a:bodyPr/>
        <a:lstStyle/>
        <a:p>
          <a:endParaRPr lang="cs-CZ"/>
        </a:p>
      </dgm:t>
    </dgm:pt>
    <dgm:pt modelId="{52AEA8F3-AB47-4D50-B90C-0E9763C809C1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</a:t>
          </a:r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B9DE7EE8-F124-47DA-9DA5-1B70EFF963E8}" type="parTrans" cxnId="{76CFEE7F-DB0C-4936-97DA-96E3CF03D4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F23A83-4942-4209-A03F-B5DF1A67F6B9}" type="sibTrans" cxnId="{76CFEE7F-DB0C-4936-97DA-96E3CF03D4BB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 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BDFC6FE9-EB40-4085-B2C0-3DC007BEAEE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odměna min. 10.000,- Kč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0363C71-333A-4F1F-B2CD-9C6165462405}" type="parTrans" cxnId="{9BD3A862-1BA9-4FBF-8174-CBA767A5F4F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2EDE680-5351-42FB-815E-FFF71711FAD7}" type="sibTrans" cxnId="{9BD3A862-1BA9-4FBF-8174-CBA767A5F4F9}">
      <dgm:prSet/>
      <dgm:spPr/>
      <dgm:t>
        <a:bodyPr/>
        <a:lstStyle/>
        <a:p>
          <a:endParaRPr lang="cs-CZ"/>
        </a:p>
      </dgm:t>
    </dgm:pt>
    <dgm:pt modelId="{FA3A2047-0C30-4FDA-AEEC-348C0245C1A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může uzavřít pouze ligový klub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AF7E47A-6DCA-4634-9D16-C8EAE06F5740}" type="parTrans" cxnId="{EF0FB969-D0BB-4B72-A50E-7E8056431C6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3FE098BD-A683-43C5-997A-6A7E759E093A}" type="sibTrans" cxnId="{EF0FB969-D0BB-4B72-A50E-7E8056431C65}">
      <dgm:prSet/>
      <dgm:spPr/>
      <dgm:t>
        <a:bodyPr/>
        <a:lstStyle/>
        <a:p>
          <a:endParaRPr lang="cs-CZ"/>
        </a:p>
      </dgm:t>
    </dgm:pt>
    <dgm:pt modelId="{F7DED1A5-F806-4FD7-AAEC-9E4D124FBAE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odměna min. 5.000,- Kč (může přesáhnout</a:t>
          </a:r>
          <a:b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 10 000,- Kč)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FC27DA2-82F4-4A91-A69B-E75AA59ECC91}" type="parTrans" cxnId="{95F83A10-01E4-41A1-BDC9-38C704A60B8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8D4240E7-1EF2-4439-AD3E-26CBD7D2737F}" type="sibTrans" cxnId="{95F83A10-01E4-41A1-BDC9-38C704A60B80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C90CCEE1-0449-4E1E-8E40-473A74A64794}" type="pres">
      <dgm:prSet presAssocID="{24E7B064-7F6E-4B4E-A38D-714681043E0A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ABDC558F-AA60-4C86-AAE8-5324CC1FA38C}" type="pres">
      <dgm:prSet presAssocID="{24E7B064-7F6E-4B4E-A38D-714681043E0A}" presName="connTx" presStyleLbl="parChTrans1D3" presStyleIdx="0" presStyleCnt="2"/>
      <dgm:spPr/>
      <dgm:t>
        <a:bodyPr/>
        <a:lstStyle/>
        <a:p>
          <a:endParaRPr lang="cs-CZ"/>
        </a:p>
      </dgm:t>
    </dgm:pt>
    <dgm:pt modelId="{41D4F7D2-6104-4940-ADB6-4F268C3703F7}" type="pres">
      <dgm:prSet presAssocID="{FC87C728-FA2A-4739-A9CE-E55B94439B0A}" presName="root2" presStyleCnt="0"/>
      <dgm:spPr/>
      <dgm:t>
        <a:bodyPr/>
        <a:lstStyle/>
        <a:p>
          <a:endParaRPr lang="cs-CZ"/>
        </a:p>
      </dgm:t>
    </dgm:pt>
    <dgm:pt modelId="{347C7808-7AA3-4C8B-A80E-DD249E25EE7C}" type="pres">
      <dgm:prSet presAssocID="{FC87C728-FA2A-4739-A9CE-E55B94439B0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2DA332-FFC2-4201-B9EA-89171C4FD82C}" type="pres">
      <dgm:prSet presAssocID="{FC87C728-FA2A-4739-A9CE-E55B94439B0A}" presName="level3hierChild" presStyleCnt="0"/>
      <dgm:spPr/>
      <dgm:t>
        <a:bodyPr/>
        <a:lstStyle/>
        <a:p>
          <a:endParaRPr lang="cs-CZ"/>
        </a:p>
      </dgm:t>
    </dgm:pt>
    <dgm:pt modelId="{B4CE9001-9484-4F47-8A29-32552D4AA54D}" type="pres">
      <dgm:prSet presAssocID="{60363C71-333A-4F1F-B2CD-9C6165462405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8D00CAFE-82C3-4271-A729-176A9E6AC64D}" type="pres">
      <dgm:prSet presAssocID="{60363C71-333A-4F1F-B2CD-9C6165462405}" presName="connTx" presStyleLbl="parChTrans1D4" presStyleIdx="0" presStyleCnt="3"/>
      <dgm:spPr/>
      <dgm:t>
        <a:bodyPr/>
        <a:lstStyle/>
        <a:p>
          <a:endParaRPr lang="cs-CZ"/>
        </a:p>
      </dgm:t>
    </dgm:pt>
    <dgm:pt modelId="{C7CEC9BA-5BD0-4DFD-B9CE-8EBE7F5B768C}" type="pres">
      <dgm:prSet presAssocID="{BDFC6FE9-EB40-4085-B2C0-3DC007BEAEE7}" presName="root2" presStyleCnt="0"/>
      <dgm:spPr/>
    </dgm:pt>
    <dgm:pt modelId="{43A74851-1A04-4509-86CC-5559F4ED6064}" type="pres">
      <dgm:prSet presAssocID="{BDFC6FE9-EB40-4085-B2C0-3DC007BEAEE7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962149-F6D5-48FA-98F9-3359AF93226F}" type="pres">
      <dgm:prSet presAssocID="{BDFC6FE9-EB40-4085-B2C0-3DC007BEAEE7}" presName="level3hierChild" presStyleCnt="0"/>
      <dgm:spPr/>
    </dgm:pt>
    <dgm:pt modelId="{00E650F8-6400-4E12-8F79-337A540A9F82}" type="pres">
      <dgm:prSet presAssocID="{EAF7E47A-6DCA-4634-9D16-C8EAE06F5740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63716D3D-306D-4ADC-9622-ED19CFEDADDC}" type="pres">
      <dgm:prSet presAssocID="{EAF7E47A-6DCA-4634-9D16-C8EAE06F5740}" presName="connTx" presStyleLbl="parChTrans1D4" presStyleIdx="1" presStyleCnt="3"/>
      <dgm:spPr/>
      <dgm:t>
        <a:bodyPr/>
        <a:lstStyle/>
        <a:p>
          <a:endParaRPr lang="cs-CZ"/>
        </a:p>
      </dgm:t>
    </dgm:pt>
    <dgm:pt modelId="{8D67437A-58AA-4EA1-BD3F-126C6598FF00}" type="pres">
      <dgm:prSet presAssocID="{FA3A2047-0C30-4FDA-AEEC-348C0245C1A5}" presName="root2" presStyleCnt="0"/>
      <dgm:spPr/>
    </dgm:pt>
    <dgm:pt modelId="{33475D1E-1607-4583-B09C-DF4A7FCAFDE7}" type="pres">
      <dgm:prSet presAssocID="{FA3A2047-0C30-4FDA-AEEC-348C0245C1A5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9616D8-26FE-4601-A965-7AE174F02E31}" type="pres">
      <dgm:prSet presAssocID="{FA3A2047-0C30-4FDA-AEEC-348C0245C1A5}" presName="level3hierChild" presStyleCnt="0"/>
      <dgm:spPr/>
    </dgm:pt>
    <dgm:pt modelId="{14531B58-4DD8-4D4C-A6FF-C7CC0DA62B7D}" type="pres">
      <dgm:prSet presAssocID="{B9DE7EE8-F124-47DA-9DA5-1B70EFF963E8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B101590B-EF69-491F-901A-AD10CC5BEE66}" type="pres">
      <dgm:prSet presAssocID="{B9DE7EE8-F124-47DA-9DA5-1B70EFF963E8}" presName="connTx" presStyleLbl="parChTrans1D3" presStyleIdx="1" presStyleCnt="2"/>
      <dgm:spPr/>
      <dgm:t>
        <a:bodyPr/>
        <a:lstStyle/>
        <a:p>
          <a:endParaRPr lang="cs-CZ"/>
        </a:p>
      </dgm:t>
    </dgm:pt>
    <dgm:pt modelId="{9E5705CA-A431-42CD-B019-07A50A90A787}" type="pres">
      <dgm:prSet presAssocID="{52AEA8F3-AB47-4D50-B90C-0E9763C809C1}" presName="root2" presStyleCnt="0"/>
      <dgm:spPr/>
      <dgm:t>
        <a:bodyPr/>
        <a:lstStyle/>
        <a:p>
          <a:endParaRPr lang="cs-CZ"/>
        </a:p>
      </dgm:t>
    </dgm:pt>
    <dgm:pt modelId="{0E6ED07A-2EB2-4AFD-96F9-D9A9F7223302}" type="pres">
      <dgm:prSet presAssocID="{52AEA8F3-AB47-4D50-B90C-0E9763C809C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780D0-76C4-43B8-821A-8BFC336F0C73}" type="pres">
      <dgm:prSet presAssocID="{52AEA8F3-AB47-4D50-B90C-0E9763C809C1}" presName="level3hierChild" presStyleCnt="0"/>
      <dgm:spPr/>
      <dgm:t>
        <a:bodyPr/>
        <a:lstStyle/>
        <a:p>
          <a:endParaRPr lang="cs-CZ"/>
        </a:p>
      </dgm:t>
    </dgm:pt>
    <dgm:pt modelId="{4F8D2E0E-396A-40E3-9AAA-A9E2FC2DC12B}" type="pres">
      <dgm:prSet presAssocID="{3FC27DA2-82F4-4A91-A69B-E75AA59ECC91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714C7920-C667-47C1-8942-0A9701F67D48}" type="pres">
      <dgm:prSet presAssocID="{3FC27DA2-82F4-4A91-A69B-E75AA59ECC91}" presName="connTx" presStyleLbl="parChTrans1D4" presStyleIdx="2" presStyleCnt="3"/>
      <dgm:spPr/>
      <dgm:t>
        <a:bodyPr/>
        <a:lstStyle/>
        <a:p>
          <a:endParaRPr lang="cs-CZ"/>
        </a:p>
      </dgm:t>
    </dgm:pt>
    <dgm:pt modelId="{20EA8651-9797-4A46-BCA8-425EADAE57D7}" type="pres">
      <dgm:prSet presAssocID="{F7DED1A5-F806-4FD7-AAEC-9E4D124FBAEF}" presName="root2" presStyleCnt="0"/>
      <dgm:spPr/>
    </dgm:pt>
    <dgm:pt modelId="{8F01D9B6-EF32-49A4-8D14-90E509DDE1E4}" type="pres">
      <dgm:prSet presAssocID="{F7DED1A5-F806-4FD7-AAEC-9E4D124FBAEF}" presName="LevelTwoTextNode" presStyleLbl="node4" presStyleIdx="2" presStyleCnt="3" custScaleY="1233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D6FD5D-B4A6-4AEC-AB85-69639604D129}" type="pres">
      <dgm:prSet presAssocID="{F7DED1A5-F806-4FD7-AAEC-9E4D124FBAEF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</dgm:ptLst>
  <dgm:cxnLst>
    <dgm:cxn modelId="{C81791B2-7449-4239-A4F0-8A6790C163DC}" type="presOf" srcId="{3FC27DA2-82F4-4A91-A69B-E75AA59ECC91}" destId="{714C7920-C667-47C1-8942-0A9701F67D48}" srcOrd="1" destOrd="0" presId="urn:microsoft.com/office/officeart/2005/8/layout/hierarchy2"/>
    <dgm:cxn modelId="{EC0D9D6D-4ECE-47CD-94BC-F9F7F13E92F6}" type="presOf" srcId="{B9DE7EE8-F124-47DA-9DA5-1B70EFF963E8}" destId="{B101590B-EF69-491F-901A-AD10CC5BEE66}" srcOrd="1" destOrd="0" presId="urn:microsoft.com/office/officeart/2005/8/layout/hierarchy2"/>
    <dgm:cxn modelId="{B342317E-47F1-4275-9D53-0ECFFB0B8EE9}" type="presOf" srcId="{FC87C728-FA2A-4739-A9CE-E55B94439B0A}" destId="{347C7808-7AA3-4C8B-A80E-DD249E25EE7C}" srcOrd="0" destOrd="0" presId="urn:microsoft.com/office/officeart/2005/8/layout/hierarchy2"/>
    <dgm:cxn modelId="{9492D186-FE4D-4C07-AC92-6E97F332090A}" type="presOf" srcId="{A17FEA7D-10FF-4A25-B403-862BB9B5E5BF}" destId="{27655788-3075-4040-9A2B-D2F7F36B4D78}" srcOrd="0" destOrd="0" presId="urn:microsoft.com/office/officeart/2005/8/layout/hierarchy2"/>
    <dgm:cxn modelId="{609F3AAB-9048-484D-8C1D-E2A9EF2DB64A}" type="presOf" srcId="{FA3A2047-0C30-4FDA-AEEC-348C0245C1A5}" destId="{33475D1E-1607-4583-B09C-DF4A7FCAFDE7}" srcOrd="0" destOrd="0" presId="urn:microsoft.com/office/officeart/2005/8/layout/hierarchy2"/>
    <dgm:cxn modelId="{D9C4783B-E005-42FE-B122-15E673002B65}" type="presOf" srcId="{60363C71-333A-4F1F-B2CD-9C6165462405}" destId="{B4CE9001-9484-4F47-8A29-32552D4AA54D}" srcOrd="0" destOrd="0" presId="urn:microsoft.com/office/officeart/2005/8/layout/hierarchy2"/>
    <dgm:cxn modelId="{9BD3A862-1BA9-4FBF-8174-CBA767A5F4F9}" srcId="{FC87C728-FA2A-4739-A9CE-E55B94439B0A}" destId="{BDFC6FE9-EB40-4085-B2C0-3DC007BEAEE7}" srcOrd="0" destOrd="0" parTransId="{60363C71-333A-4F1F-B2CD-9C6165462405}" sibTransId="{92EDE680-5351-42FB-815E-FFF71711FAD7}"/>
    <dgm:cxn modelId="{446EE484-C7E0-4784-B45B-AC3DD0EBAF8D}" type="presOf" srcId="{01EBF5D6-CB23-4901-990C-FE55079D460D}" destId="{B6453ED8-39C4-4B78-B248-F2BD99A32924}" srcOrd="0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EF0FB969-D0BB-4B72-A50E-7E8056431C65}" srcId="{FC87C728-FA2A-4739-A9CE-E55B94439B0A}" destId="{FA3A2047-0C30-4FDA-AEEC-348C0245C1A5}" srcOrd="1" destOrd="0" parTransId="{EAF7E47A-6DCA-4634-9D16-C8EAE06F5740}" sibTransId="{3FE098BD-A683-43C5-997A-6A7E759E093A}"/>
    <dgm:cxn modelId="{64E287F6-FA5E-4947-8C43-B744C998DA74}" type="presOf" srcId="{EAF7E47A-6DCA-4634-9D16-C8EAE06F5740}" destId="{63716D3D-306D-4ADC-9622-ED19CFEDADDC}" srcOrd="1" destOrd="0" presId="urn:microsoft.com/office/officeart/2005/8/layout/hierarchy2"/>
    <dgm:cxn modelId="{539BFAB7-CB29-4C45-BE27-EB8187EAE23E}" type="presOf" srcId="{47CF8741-3711-494B-BFF0-5BCEC080AFE8}" destId="{BEF42DC3-17C3-44F9-8954-36D097049BD2}" srcOrd="0" destOrd="0" presId="urn:microsoft.com/office/officeart/2005/8/layout/hierarchy2"/>
    <dgm:cxn modelId="{E7AF8B4C-0CC2-4BE7-BB8B-25488F555ED6}" type="presOf" srcId="{108F09DC-13FE-46AA-A456-A94ABBE2838A}" destId="{C0AC4894-760B-47D3-82D5-37C6364CBD82}" srcOrd="0" destOrd="0" presId="urn:microsoft.com/office/officeart/2005/8/layout/hierarchy2"/>
    <dgm:cxn modelId="{B70AC0CB-AB7E-4EBC-935F-CC3C1D1C155F}" type="presOf" srcId="{60363C71-333A-4F1F-B2CD-9C6165462405}" destId="{8D00CAFE-82C3-4271-A729-176A9E6AC64D}" srcOrd="1" destOrd="0" presId="urn:microsoft.com/office/officeart/2005/8/layout/hierarchy2"/>
    <dgm:cxn modelId="{F348EB82-AF15-46EB-8AB9-C8562EE78023}" type="presOf" srcId="{7B0F2817-7734-4B97-A2A8-897492BE0F84}" destId="{66D95A35-FEAA-4DF7-8497-E3FEC6F5C27F}" srcOrd="1" destOrd="0" presId="urn:microsoft.com/office/officeart/2005/8/layout/hierarchy2"/>
    <dgm:cxn modelId="{36CD271A-33C6-4556-B0E1-46C08C9335FC}" type="presOf" srcId="{24E7B064-7F6E-4B4E-A38D-714681043E0A}" destId="{ABDC558F-AA60-4C86-AAE8-5324CC1FA38C}" srcOrd="1" destOrd="0" presId="urn:microsoft.com/office/officeart/2005/8/layout/hierarchy2"/>
    <dgm:cxn modelId="{C1384AC0-F247-41F5-888F-8D4A72D9F660}" type="presOf" srcId="{17A91B9B-BF31-4BAE-B282-8A0C63954B5D}" destId="{8163E6F4-6C83-4B99-BB9F-1A7A62D854BE}" srcOrd="0" destOrd="0" presId="urn:microsoft.com/office/officeart/2005/8/layout/hierarchy2"/>
    <dgm:cxn modelId="{FECA9523-45A0-491E-BF0B-2DB4FC68C898}" srcId="{47CF8741-3711-494B-BFF0-5BCEC080AFE8}" destId="{FC87C728-FA2A-4739-A9CE-E55B94439B0A}" srcOrd="0" destOrd="0" parTransId="{24E7B064-7F6E-4B4E-A38D-714681043E0A}" sibTransId="{9B679F2A-53AC-43FD-ADD0-C668018D0AA3}"/>
    <dgm:cxn modelId="{7F16397B-C120-4C20-8F89-85691FFA544C}" type="presOf" srcId="{BDFC6FE9-EB40-4085-B2C0-3DC007BEAEE7}" destId="{43A74851-1A04-4509-86CC-5559F4ED6064}" srcOrd="0" destOrd="0" presId="urn:microsoft.com/office/officeart/2005/8/layout/hierarchy2"/>
    <dgm:cxn modelId="{63491933-3E77-4195-9FA6-2A0656B1ABE6}" type="presOf" srcId="{52AEA8F3-AB47-4D50-B90C-0E9763C809C1}" destId="{0E6ED07A-2EB2-4AFD-96F9-D9A9F7223302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E87365A9-166D-4EE5-9F2E-6C66803650F7}" type="presOf" srcId="{7B0F2817-7734-4B97-A2A8-897492BE0F84}" destId="{F87B3A10-23E7-4C02-AC15-DA285A22A5C7}" srcOrd="0" destOrd="0" presId="urn:microsoft.com/office/officeart/2005/8/layout/hierarchy2"/>
    <dgm:cxn modelId="{F434D5F9-A4A6-4ACC-A46D-C7BB58E7EE70}" type="presOf" srcId="{EAF7E47A-6DCA-4634-9D16-C8EAE06F5740}" destId="{00E650F8-6400-4E12-8F79-337A540A9F82}" srcOrd="0" destOrd="0" presId="urn:microsoft.com/office/officeart/2005/8/layout/hierarchy2"/>
    <dgm:cxn modelId="{95F83A10-01E4-41A1-BDC9-38C704A60B80}" srcId="{52AEA8F3-AB47-4D50-B90C-0E9763C809C1}" destId="{F7DED1A5-F806-4FD7-AAEC-9E4D124FBAEF}" srcOrd="0" destOrd="0" parTransId="{3FC27DA2-82F4-4A91-A69B-E75AA59ECC91}" sibTransId="{8D4240E7-1EF2-4439-AD3E-26CBD7D2737F}"/>
    <dgm:cxn modelId="{76CFEE7F-DB0C-4936-97DA-96E3CF03D4BB}" srcId="{47CF8741-3711-494B-BFF0-5BCEC080AFE8}" destId="{52AEA8F3-AB47-4D50-B90C-0E9763C809C1}" srcOrd="1" destOrd="0" parTransId="{B9DE7EE8-F124-47DA-9DA5-1B70EFF963E8}" sibTransId="{9DF23A83-4942-4209-A03F-B5DF1A67F6B9}"/>
    <dgm:cxn modelId="{A643223E-4BC6-40E9-A679-66E686825A35}" type="presOf" srcId="{108F09DC-13FE-46AA-A456-A94ABBE2838A}" destId="{CE88A64E-0DA1-485E-8206-592184E0D926}" srcOrd="1" destOrd="0" presId="urn:microsoft.com/office/officeart/2005/8/layout/hierarchy2"/>
    <dgm:cxn modelId="{95082F7E-C4D2-45FC-A012-DE1B0EAE8ADB}" type="presOf" srcId="{B9DE7EE8-F124-47DA-9DA5-1B70EFF963E8}" destId="{14531B58-4DD8-4D4C-A6FF-C7CC0DA62B7D}" srcOrd="0" destOrd="0" presId="urn:microsoft.com/office/officeart/2005/8/layout/hierarchy2"/>
    <dgm:cxn modelId="{1ECC3B12-B2BB-44A1-8106-8F8B81615123}" type="presOf" srcId="{3FC27DA2-82F4-4A91-A69B-E75AA59ECC91}" destId="{4F8D2E0E-396A-40E3-9AAA-A9E2FC2DC12B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78F6F26C-22FF-4E00-8B21-0D0D9DCD10AA}" type="presOf" srcId="{24E7B064-7F6E-4B4E-A38D-714681043E0A}" destId="{C90CCEE1-0449-4E1E-8E40-473A74A64794}" srcOrd="0" destOrd="0" presId="urn:microsoft.com/office/officeart/2005/8/layout/hierarchy2"/>
    <dgm:cxn modelId="{99F2241F-3EE1-4A85-8927-D167154D27C1}" type="presOf" srcId="{F7DED1A5-F806-4FD7-AAEC-9E4D124FBAEF}" destId="{8F01D9B6-EF32-49A4-8D14-90E509DDE1E4}" srcOrd="0" destOrd="0" presId="urn:microsoft.com/office/officeart/2005/8/layout/hierarchy2"/>
    <dgm:cxn modelId="{21580F6C-E06B-457B-85CE-4078B29739A3}" type="presParOf" srcId="{27655788-3075-4040-9A2B-D2F7F36B4D78}" destId="{E3B2F734-80F4-4EEE-933A-3587AC3DEFD1}" srcOrd="0" destOrd="0" presId="urn:microsoft.com/office/officeart/2005/8/layout/hierarchy2"/>
    <dgm:cxn modelId="{F875ADCE-6E95-4E22-9182-D4F3BA04EED4}" type="presParOf" srcId="{E3B2F734-80F4-4EEE-933A-3587AC3DEFD1}" destId="{B6453ED8-39C4-4B78-B248-F2BD99A32924}" srcOrd="0" destOrd="0" presId="urn:microsoft.com/office/officeart/2005/8/layout/hierarchy2"/>
    <dgm:cxn modelId="{2C76F19E-1850-49F1-BA6E-EDE94EC683BF}" type="presParOf" srcId="{E3B2F734-80F4-4EEE-933A-3587AC3DEFD1}" destId="{E42863C3-6BFD-404B-8943-B1F674FC3C7E}" srcOrd="1" destOrd="0" presId="urn:microsoft.com/office/officeart/2005/8/layout/hierarchy2"/>
    <dgm:cxn modelId="{CABAD2C0-76D9-42D7-93E2-F54515E185E6}" type="presParOf" srcId="{E42863C3-6BFD-404B-8943-B1F674FC3C7E}" destId="{C0AC4894-760B-47D3-82D5-37C6364CBD82}" srcOrd="0" destOrd="0" presId="urn:microsoft.com/office/officeart/2005/8/layout/hierarchy2"/>
    <dgm:cxn modelId="{3E49C5CF-021B-4C86-8CD4-4760D5F86A24}" type="presParOf" srcId="{C0AC4894-760B-47D3-82D5-37C6364CBD82}" destId="{CE88A64E-0DA1-485E-8206-592184E0D926}" srcOrd="0" destOrd="0" presId="urn:microsoft.com/office/officeart/2005/8/layout/hierarchy2"/>
    <dgm:cxn modelId="{6CECB398-253E-4210-9E16-5BC021A39E80}" type="presParOf" srcId="{E42863C3-6BFD-404B-8943-B1F674FC3C7E}" destId="{9DD2E77D-078D-4596-9E38-AE1133331E3E}" srcOrd="1" destOrd="0" presId="urn:microsoft.com/office/officeart/2005/8/layout/hierarchy2"/>
    <dgm:cxn modelId="{463782D7-4707-46DD-BF36-751BA4CBADB3}" type="presParOf" srcId="{9DD2E77D-078D-4596-9E38-AE1133331E3E}" destId="{BEF42DC3-17C3-44F9-8954-36D097049BD2}" srcOrd="0" destOrd="0" presId="urn:microsoft.com/office/officeart/2005/8/layout/hierarchy2"/>
    <dgm:cxn modelId="{A6FC92AC-ACCA-4037-9491-C81C60926526}" type="presParOf" srcId="{9DD2E77D-078D-4596-9E38-AE1133331E3E}" destId="{6A360A1D-298F-4712-8B14-2C6598ABF520}" srcOrd="1" destOrd="0" presId="urn:microsoft.com/office/officeart/2005/8/layout/hierarchy2"/>
    <dgm:cxn modelId="{537DEA7F-E3C4-4483-9E67-C0B30842541B}" type="presParOf" srcId="{6A360A1D-298F-4712-8B14-2C6598ABF520}" destId="{C90CCEE1-0449-4E1E-8E40-473A74A64794}" srcOrd="0" destOrd="0" presId="urn:microsoft.com/office/officeart/2005/8/layout/hierarchy2"/>
    <dgm:cxn modelId="{11D0ABD9-A070-4C71-AE33-D75D77A0F7D0}" type="presParOf" srcId="{C90CCEE1-0449-4E1E-8E40-473A74A64794}" destId="{ABDC558F-AA60-4C86-AAE8-5324CC1FA38C}" srcOrd="0" destOrd="0" presId="urn:microsoft.com/office/officeart/2005/8/layout/hierarchy2"/>
    <dgm:cxn modelId="{ADDA3F97-BEDA-492C-B921-F385DD861746}" type="presParOf" srcId="{6A360A1D-298F-4712-8B14-2C6598ABF520}" destId="{41D4F7D2-6104-4940-ADB6-4F268C3703F7}" srcOrd="1" destOrd="0" presId="urn:microsoft.com/office/officeart/2005/8/layout/hierarchy2"/>
    <dgm:cxn modelId="{A4EC4C6E-EC8B-4418-AD41-384820D1E94F}" type="presParOf" srcId="{41D4F7D2-6104-4940-ADB6-4F268C3703F7}" destId="{347C7808-7AA3-4C8B-A80E-DD249E25EE7C}" srcOrd="0" destOrd="0" presId="urn:microsoft.com/office/officeart/2005/8/layout/hierarchy2"/>
    <dgm:cxn modelId="{8DFDFB6F-F2DF-4F9F-AF91-053B80DDD2BE}" type="presParOf" srcId="{41D4F7D2-6104-4940-ADB6-4F268C3703F7}" destId="{BA2DA332-FFC2-4201-B9EA-89171C4FD82C}" srcOrd="1" destOrd="0" presId="urn:microsoft.com/office/officeart/2005/8/layout/hierarchy2"/>
    <dgm:cxn modelId="{BF7773AE-1B7B-4CAD-A3BC-80CF0F669650}" type="presParOf" srcId="{BA2DA332-FFC2-4201-B9EA-89171C4FD82C}" destId="{B4CE9001-9484-4F47-8A29-32552D4AA54D}" srcOrd="0" destOrd="0" presId="urn:microsoft.com/office/officeart/2005/8/layout/hierarchy2"/>
    <dgm:cxn modelId="{038625F3-E8D1-476B-A597-605FD91ACEBA}" type="presParOf" srcId="{B4CE9001-9484-4F47-8A29-32552D4AA54D}" destId="{8D00CAFE-82C3-4271-A729-176A9E6AC64D}" srcOrd="0" destOrd="0" presId="urn:microsoft.com/office/officeart/2005/8/layout/hierarchy2"/>
    <dgm:cxn modelId="{7FEF90F7-E344-45B1-B1CC-CD8037BABEDE}" type="presParOf" srcId="{BA2DA332-FFC2-4201-B9EA-89171C4FD82C}" destId="{C7CEC9BA-5BD0-4DFD-B9CE-8EBE7F5B768C}" srcOrd="1" destOrd="0" presId="urn:microsoft.com/office/officeart/2005/8/layout/hierarchy2"/>
    <dgm:cxn modelId="{9AF5851C-C41C-4212-A094-F56F7121FAC6}" type="presParOf" srcId="{C7CEC9BA-5BD0-4DFD-B9CE-8EBE7F5B768C}" destId="{43A74851-1A04-4509-86CC-5559F4ED6064}" srcOrd="0" destOrd="0" presId="urn:microsoft.com/office/officeart/2005/8/layout/hierarchy2"/>
    <dgm:cxn modelId="{9628E1C3-5EF6-42B8-85FF-DFD5ED19A9D2}" type="presParOf" srcId="{C7CEC9BA-5BD0-4DFD-B9CE-8EBE7F5B768C}" destId="{4A962149-F6D5-48FA-98F9-3359AF93226F}" srcOrd="1" destOrd="0" presId="urn:microsoft.com/office/officeart/2005/8/layout/hierarchy2"/>
    <dgm:cxn modelId="{0FDAB457-3E90-4E74-83DA-C7940B73540D}" type="presParOf" srcId="{BA2DA332-FFC2-4201-B9EA-89171C4FD82C}" destId="{00E650F8-6400-4E12-8F79-337A540A9F82}" srcOrd="2" destOrd="0" presId="urn:microsoft.com/office/officeart/2005/8/layout/hierarchy2"/>
    <dgm:cxn modelId="{781DE541-AC6A-4E63-A7E0-42241F63A53F}" type="presParOf" srcId="{00E650F8-6400-4E12-8F79-337A540A9F82}" destId="{63716D3D-306D-4ADC-9622-ED19CFEDADDC}" srcOrd="0" destOrd="0" presId="urn:microsoft.com/office/officeart/2005/8/layout/hierarchy2"/>
    <dgm:cxn modelId="{27C14F2B-1A0C-4BB8-B983-F88C2F61203F}" type="presParOf" srcId="{BA2DA332-FFC2-4201-B9EA-89171C4FD82C}" destId="{8D67437A-58AA-4EA1-BD3F-126C6598FF00}" srcOrd="3" destOrd="0" presId="urn:microsoft.com/office/officeart/2005/8/layout/hierarchy2"/>
    <dgm:cxn modelId="{9D069C5F-E441-4280-B727-6B7FAEA9F6E6}" type="presParOf" srcId="{8D67437A-58AA-4EA1-BD3F-126C6598FF00}" destId="{33475D1E-1607-4583-B09C-DF4A7FCAFDE7}" srcOrd="0" destOrd="0" presId="urn:microsoft.com/office/officeart/2005/8/layout/hierarchy2"/>
    <dgm:cxn modelId="{2D264E91-208F-46EF-8A85-E84BA09A2D18}" type="presParOf" srcId="{8D67437A-58AA-4EA1-BD3F-126C6598FF00}" destId="{FF9616D8-26FE-4601-A965-7AE174F02E31}" srcOrd="1" destOrd="0" presId="urn:microsoft.com/office/officeart/2005/8/layout/hierarchy2"/>
    <dgm:cxn modelId="{604F4B6B-78D3-4A15-B5A1-E0A54EB9F077}" type="presParOf" srcId="{6A360A1D-298F-4712-8B14-2C6598ABF520}" destId="{14531B58-4DD8-4D4C-A6FF-C7CC0DA62B7D}" srcOrd="2" destOrd="0" presId="urn:microsoft.com/office/officeart/2005/8/layout/hierarchy2"/>
    <dgm:cxn modelId="{6F3F7E23-8377-498C-98EB-200BA44872DC}" type="presParOf" srcId="{14531B58-4DD8-4D4C-A6FF-C7CC0DA62B7D}" destId="{B101590B-EF69-491F-901A-AD10CC5BEE66}" srcOrd="0" destOrd="0" presId="urn:microsoft.com/office/officeart/2005/8/layout/hierarchy2"/>
    <dgm:cxn modelId="{DCC72A80-02C0-4727-9D30-4926F4981DCD}" type="presParOf" srcId="{6A360A1D-298F-4712-8B14-2C6598ABF520}" destId="{9E5705CA-A431-42CD-B019-07A50A90A787}" srcOrd="3" destOrd="0" presId="urn:microsoft.com/office/officeart/2005/8/layout/hierarchy2"/>
    <dgm:cxn modelId="{7BB079EE-26A7-4DDB-981B-9FC0A42754A9}" type="presParOf" srcId="{9E5705CA-A431-42CD-B019-07A50A90A787}" destId="{0E6ED07A-2EB2-4AFD-96F9-D9A9F7223302}" srcOrd="0" destOrd="0" presId="urn:microsoft.com/office/officeart/2005/8/layout/hierarchy2"/>
    <dgm:cxn modelId="{C5413D36-9824-4B1E-AFFA-505DDCC94F86}" type="presParOf" srcId="{9E5705CA-A431-42CD-B019-07A50A90A787}" destId="{35A780D0-76C4-43B8-821A-8BFC336F0C73}" srcOrd="1" destOrd="0" presId="urn:microsoft.com/office/officeart/2005/8/layout/hierarchy2"/>
    <dgm:cxn modelId="{9A36B797-8581-4054-ABA0-5EC3DA4D4142}" type="presParOf" srcId="{35A780D0-76C4-43B8-821A-8BFC336F0C73}" destId="{4F8D2E0E-396A-40E3-9AAA-A9E2FC2DC12B}" srcOrd="0" destOrd="0" presId="urn:microsoft.com/office/officeart/2005/8/layout/hierarchy2"/>
    <dgm:cxn modelId="{5196FDC9-81B9-4BFD-BC3A-19132FA8B120}" type="presParOf" srcId="{4F8D2E0E-396A-40E3-9AAA-A9E2FC2DC12B}" destId="{714C7920-C667-47C1-8942-0A9701F67D48}" srcOrd="0" destOrd="0" presId="urn:microsoft.com/office/officeart/2005/8/layout/hierarchy2"/>
    <dgm:cxn modelId="{E3C62656-CE14-4DF8-B928-70201BB5EA81}" type="presParOf" srcId="{35A780D0-76C4-43B8-821A-8BFC336F0C73}" destId="{20EA8651-9797-4A46-BCA8-425EADAE57D7}" srcOrd="1" destOrd="0" presId="urn:microsoft.com/office/officeart/2005/8/layout/hierarchy2"/>
    <dgm:cxn modelId="{1E73CBB1-C0C8-4491-B211-AD5759D6B968}" type="presParOf" srcId="{20EA8651-9797-4A46-BCA8-425EADAE57D7}" destId="{8F01D9B6-EF32-49A4-8D14-90E509DDE1E4}" srcOrd="0" destOrd="0" presId="urn:microsoft.com/office/officeart/2005/8/layout/hierarchy2"/>
    <dgm:cxn modelId="{8E4F8D78-CCBE-438E-8047-186769AFAE01}" type="presParOf" srcId="{20EA8651-9797-4A46-BCA8-425EADAE57D7}" destId="{3FD6FD5D-B4A6-4AEC-AB85-69639604D129}" srcOrd="1" destOrd="0" presId="urn:microsoft.com/office/officeart/2005/8/layout/hierarchy2"/>
    <dgm:cxn modelId="{583974BB-BDE8-4978-9081-ACD9A783F68B}" type="presParOf" srcId="{E42863C3-6BFD-404B-8943-B1F674FC3C7E}" destId="{F87B3A10-23E7-4C02-AC15-DA285A22A5C7}" srcOrd="2" destOrd="0" presId="urn:microsoft.com/office/officeart/2005/8/layout/hierarchy2"/>
    <dgm:cxn modelId="{2DF1D836-663C-442C-A614-FE424B855570}" type="presParOf" srcId="{F87B3A10-23E7-4C02-AC15-DA285A22A5C7}" destId="{66D95A35-FEAA-4DF7-8497-E3FEC6F5C27F}" srcOrd="0" destOrd="0" presId="urn:microsoft.com/office/officeart/2005/8/layout/hierarchy2"/>
    <dgm:cxn modelId="{AD2E9264-BA42-43CF-90FA-B04B61F1340E}" type="presParOf" srcId="{E42863C3-6BFD-404B-8943-B1F674FC3C7E}" destId="{5B704359-67AB-431F-AD50-EF73FA0CED3E}" srcOrd="3" destOrd="0" presId="urn:microsoft.com/office/officeart/2005/8/layout/hierarchy2"/>
    <dgm:cxn modelId="{A50BA2D8-872F-4C95-A966-392E4E7E61F5}" type="presParOf" srcId="{5B704359-67AB-431F-AD50-EF73FA0CED3E}" destId="{8163E6F4-6C83-4B99-BB9F-1A7A62D854BE}" srcOrd="0" destOrd="0" presId="urn:microsoft.com/office/officeart/2005/8/layout/hierarchy2"/>
    <dgm:cxn modelId="{A5D6CF57-7878-483D-8518-C0119316F980}" type="presParOf" srcId="{5B704359-67AB-431F-AD50-EF73FA0CED3E}" destId="{F97888C6-990B-4EF3-8C65-CF8F89B81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ZÁPAS I. NEBO II. LIGY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rgbClr val="92D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</a:t>
          </a:r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83732A5A-7C6A-4DF3-92AC-586D8A5CBC6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amatérský hráč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759A752-5929-41D8-8D71-0EB0C130585C}" type="parTrans" cxnId="{AADC39E3-28B3-4D77-8BA8-CFC718A43C4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C79AEFC0-9E4D-4B96-AD31-80CA023E9EF3}" type="sibTrans" cxnId="{AADC39E3-28B3-4D77-8BA8-CFC718A43C40}">
      <dgm:prSet/>
      <dgm:spPr/>
      <dgm:t>
        <a:bodyPr/>
        <a:lstStyle/>
        <a:p>
          <a:endParaRPr lang="cs-CZ"/>
        </a:p>
      </dgm:t>
    </dgm:pt>
    <dgm:pt modelId="{60886301-1655-41C5-9257-81B2083E18C1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vždy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67FF2C6-377D-42BD-A64E-B62B1514022D}" type="parTrans" cxnId="{F855F6D7-42F1-4E9A-9992-D66DB10D721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DF9315E5-C81A-43FC-8F6C-9C734B8D6056}" type="sibTrans" cxnId="{F855F6D7-42F1-4E9A-9992-D66DB10D7214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3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3" custScaleY="820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9214A7D1-F1C4-4A4E-AE76-1A6EC77F7AF3}" type="pres">
      <dgm:prSet presAssocID="{367FF2C6-377D-42BD-A64E-B62B1514022D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8300D146-5A2F-4B71-BA29-94996140BA47}" type="pres">
      <dgm:prSet presAssocID="{367FF2C6-377D-42BD-A64E-B62B1514022D}" presName="connTx" presStyleLbl="parChTrans1D3" presStyleIdx="0" presStyleCnt="1"/>
      <dgm:spPr/>
      <dgm:t>
        <a:bodyPr/>
        <a:lstStyle/>
        <a:p>
          <a:endParaRPr lang="cs-CZ"/>
        </a:p>
      </dgm:t>
    </dgm:pt>
    <dgm:pt modelId="{3023C8C6-5247-4566-B8D7-EC4472955257}" type="pres">
      <dgm:prSet presAssocID="{60886301-1655-41C5-9257-81B2083E18C1}" presName="root2" presStyleCnt="0"/>
      <dgm:spPr/>
    </dgm:pt>
    <dgm:pt modelId="{E90E7149-5266-448D-8567-F75ACC5D667C}" type="pres">
      <dgm:prSet presAssocID="{60886301-1655-41C5-9257-81B2083E18C1}" presName="LevelTwoTextNode" presStyleLbl="node3" presStyleIdx="0" presStyleCnt="1" custScaleY="771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C978D4-0EB8-4ED3-B3E2-6F4050D20958}" type="pres">
      <dgm:prSet presAssocID="{60886301-1655-41C5-9257-81B2083E18C1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3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  <dgm:pt modelId="{BA605E92-5714-4D5F-BDD7-CD94D3B96B07}" type="pres">
      <dgm:prSet presAssocID="{6759A752-5929-41D8-8D71-0EB0C130585C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D438AE58-43BA-4912-8521-4DBB6112B70A}" type="pres">
      <dgm:prSet presAssocID="{6759A752-5929-41D8-8D71-0EB0C130585C}" presName="connTx" presStyleLbl="parChTrans1D2" presStyleIdx="2" presStyleCnt="3"/>
      <dgm:spPr/>
      <dgm:t>
        <a:bodyPr/>
        <a:lstStyle/>
        <a:p>
          <a:endParaRPr lang="cs-CZ"/>
        </a:p>
      </dgm:t>
    </dgm:pt>
    <dgm:pt modelId="{8086B805-57E9-4A92-9243-B172D7068C1A}" type="pres">
      <dgm:prSet presAssocID="{83732A5A-7C6A-4DF3-92AC-586D8A5CBC60}" presName="root2" presStyleCnt="0"/>
      <dgm:spPr/>
    </dgm:pt>
    <dgm:pt modelId="{4E3AED9D-5F89-498B-A5B5-9A59E2E1C0AD}" type="pres">
      <dgm:prSet presAssocID="{83732A5A-7C6A-4DF3-92AC-586D8A5CBC6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50F9A5-3CB2-49E3-8256-BE89137B37E8}" type="pres">
      <dgm:prSet presAssocID="{83732A5A-7C6A-4DF3-92AC-586D8A5CBC60}" presName="level3hierChild" presStyleCnt="0"/>
      <dgm:spPr/>
    </dgm:pt>
  </dgm:ptLst>
  <dgm:cxnLst>
    <dgm:cxn modelId="{612F9950-6A37-4A48-A8DE-62C403524330}" type="presOf" srcId="{01EBF5D6-CB23-4901-990C-FE55079D460D}" destId="{B6453ED8-39C4-4B78-B248-F2BD99A32924}" srcOrd="0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FB7BD5B9-499D-4D54-A9ED-C379294B7377}" type="presOf" srcId="{A17FEA7D-10FF-4A25-B403-862BB9B5E5BF}" destId="{27655788-3075-4040-9A2B-D2F7F36B4D78}" srcOrd="0" destOrd="0" presId="urn:microsoft.com/office/officeart/2005/8/layout/hierarchy2"/>
    <dgm:cxn modelId="{C0573058-3A14-430A-A65B-3BAA6FC03B2A}" type="presOf" srcId="{108F09DC-13FE-46AA-A456-A94ABBE2838A}" destId="{C0AC4894-760B-47D3-82D5-37C6364CBD82}" srcOrd="0" destOrd="0" presId="urn:microsoft.com/office/officeart/2005/8/layout/hierarchy2"/>
    <dgm:cxn modelId="{A56868AF-119A-433D-8BDD-554FD188B31B}" type="presOf" srcId="{7B0F2817-7734-4B97-A2A8-897492BE0F84}" destId="{F87B3A10-23E7-4C02-AC15-DA285A22A5C7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F855F6D7-42F1-4E9A-9992-D66DB10D7214}" srcId="{47CF8741-3711-494B-BFF0-5BCEC080AFE8}" destId="{60886301-1655-41C5-9257-81B2083E18C1}" srcOrd="0" destOrd="0" parTransId="{367FF2C6-377D-42BD-A64E-B62B1514022D}" sibTransId="{DF9315E5-C81A-43FC-8F6C-9C734B8D6056}"/>
    <dgm:cxn modelId="{F9DC6FE7-9B64-48EE-9D7E-AA775D0291EE}" type="presOf" srcId="{7B0F2817-7734-4B97-A2A8-897492BE0F84}" destId="{66D95A35-FEAA-4DF7-8497-E3FEC6F5C27F}" srcOrd="1" destOrd="0" presId="urn:microsoft.com/office/officeart/2005/8/layout/hierarchy2"/>
    <dgm:cxn modelId="{AADC39E3-28B3-4D77-8BA8-CFC718A43C40}" srcId="{01EBF5D6-CB23-4901-990C-FE55079D460D}" destId="{83732A5A-7C6A-4DF3-92AC-586D8A5CBC60}" srcOrd="2" destOrd="0" parTransId="{6759A752-5929-41D8-8D71-0EB0C130585C}" sibTransId="{C79AEFC0-9E4D-4B96-AD31-80CA023E9EF3}"/>
    <dgm:cxn modelId="{213C3872-8531-4DEE-80AD-D531A66EC64E}" type="presOf" srcId="{47CF8741-3711-494B-BFF0-5BCEC080AFE8}" destId="{BEF42DC3-17C3-44F9-8954-36D097049BD2}" srcOrd="0" destOrd="0" presId="urn:microsoft.com/office/officeart/2005/8/layout/hierarchy2"/>
    <dgm:cxn modelId="{18162C54-5A10-44B8-94B8-20C5E78DFAE5}" type="presOf" srcId="{108F09DC-13FE-46AA-A456-A94ABBE2838A}" destId="{CE88A64E-0DA1-485E-8206-592184E0D926}" srcOrd="1" destOrd="0" presId="urn:microsoft.com/office/officeart/2005/8/layout/hierarchy2"/>
    <dgm:cxn modelId="{ED6BB127-FA9B-4761-A610-0F43D4EA46B8}" type="presOf" srcId="{17A91B9B-BF31-4BAE-B282-8A0C63954B5D}" destId="{8163E6F4-6C83-4B99-BB9F-1A7A62D854BE}" srcOrd="0" destOrd="0" presId="urn:microsoft.com/office/officeart/2005/8/layout/hierarchy2"/>
    <dgm:cxn modelId="{17ECB9F3-6279-44BC-852D-2FCCA6F165DF}" type="presOf" srcId="{6759A752-5929-41D8-8D71-0EB0C130585C}" destId="{BA605E92-5714-4D5F-BDD7-CD94D3B96B07}" srcOrd="0" destOrd="0" presId="urn:microsoft.com/office/officeart/2005/8/layout/hierarchy2"/>
    <dgm:cxn modelId="{A8EEAC7F-59D8-4048-82D5-2FECE8D372A8}" type="presOf" srcId="{60886301-1655-41C5-9257-81B2083E18C1}" destId="{E90E7149-5266-448D-8567-F75ACC5D667C}" srcOrd="0" destOrd="0" presId="urn:microsoft.com/office/officeart/2005/8/layout/hierarchy2"/>
    <dgm:cxn modelId="{99A9A5B8-631D-457E-B0DE-F04C5FF03739}" type="presOf" srcId="{367FF2C6-377D-42BD-A64E-B62B1514022D}" destId="{9214A7D1-F1C4-4A4E-AE76-1A6EC77F7AF3}" srcOrd="0" destOrd="0" presId="urn:microsoft.com/office/officeart/2005/8/layout/hierarchy2"/>
    <dgm:cxn modelId="{F0A7162D-7C72-4FA7-A30F-4A9EAD39B343}" type="presOf" srcId="{367FF2C6-377D-42BD-A64E-B62B1514022D}" destId="{8300D146-5A2F-4B71-BA29-94996140BA47}" srcOrd="1" destOrd="0" presId="urn:microsoft.com/office/officeart/2005/8/layout/hierarchy2"/>
    <dgm:cxn modelId="{1F3FD7A4-E490-49CA-A26B-1BC86B54D251}" type="presOf" srcId="{6759A752-5929-41D8-8D71-0EB0C130585C}" destId="{D438AE58-43BA-4912-8521-4DBB6112B70A}" srcOrd="1" destOrd="0" presId="urn:microsoft.com/office/officeart/2005/8/layout/hierarchy2"/>
    <dgm:cxn modelId="{F88670A5-7EC5-4059-AF08-8B5B2C701F92}" type="presOf" srcId="{83732A5A-7C6A-4DF3-92AC-586D8A5CBC60}" destId="{4E3AED9D-5F89-498B-A5B5-9A59E2E1C0AD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C4FFF02F-3460-462E-AAB7-CFBC467A98A0}" type="presParOf" srcId="{27655788-3075-4040-9A2B-D2F7F36B4D78}" destId="{E3B2F734-80F4-4EEE-933A-3587AC3DEFD1}" srcOrd="0" destOrd="0" presId="urn:microsoft.com/office/officeart/2005/8/layout/hierarchy2"/>
    <dgm:cxn modelId="{63ED5FFC-1402-4C84-8C4D-E7FFD4A4B17B}" type="presParOf" srcId="{E3B2F734-80F4-4EEE-933A-3587AC3DEFD1}" destId="{B6453ED8-39C4-4B78-B248-F2BD99A32924}" srcOrd="0" destOrd="0" presId="urn:microsoft.com/office/officeart/2005/8/layout/hierarchy2"/>
    <dgm:cxn modelId="{C2165885-8483-4F8E-A9E5-6484F8C2C6B6}" type="presParOf" srcId="{E3B2F734-80F4-4EEE-933A-3587AC3DEFD1}" destId="{E42863C3-6BFD-404B-8943-B1F674FC3C7E}" srcOrd="1" destOrd="0" presId="urn:microsoft.com/office/officeart/2005/8/layout/hierarchy2"/>
    <dgm:cxn modelId="{9B899289-921B-4F3C-AD9B-8B4E2C90246A}" type="presParOf" srcId="{E42863C3-6BFD-404B-8943-B1F674FC3C7E}" destId="{C0AC4894-760B-47D3-82D5-37C6364CBD82}" srcOrd="0" destOrd="0" presId="urn:microsoft.com/office/officeart/2005/8/layout/hierarchy2"/>
    <dgm:cxn modelId="{EF4CC255-8C53-41B9-A4CE-4B356033962E}" type="presParOf" srcId="{C0AC4894-760B-47D3-82D5-37C6364CBD82}" destId="{CE88A64E-0DA1-485E-8206-592184E0D926}" srcOrd="0" destOrd="0" presId="urn:microsoft.com/office/officeart/2005/8/layout/hierarchy2"/>
    <dgm:cxn modelId="{FAAE6EE8-17B7-4FC2-B178-69B24E7303B1}" type="presParOf" srcId="{E42863C3-6BFD-404B-8943-B1F674FC3C7E}" destId="{9DD2E77D-078D-4596-9E38-AE1133331E3E}" srcOrd="1" destOrd="0" presId="urn:microsoft.com/office/officeart/2005/8/layout/hierarchy2"/>
    <dgm:cxn modelId="{BEE56952-2ED2-46EB-B3BB-D80A17D3C992}" type="presParOf" srcId="{9DD2E77D-078D-4596-9E38-AE1133331E3E}" destId="{BEF42DC3-17C3-44F9-8954-36D097049BD2}" srcOrd="0" destOrd="0" presId="urn:microsoft.com/office/officeart/2005/8/layout/hierarchy2"/>
    <dgm:cxn modelId="{626C2B2D-3015-40C1-A624-78CED4C23C6F}" type="presParOf" srcId="{9DD2E77D-078D-4596-9E38-AE1133331E3E}" destId="{6A360A1D-298F-4712-8B14-2C6598ABF520}" srcOrd="1" destOrd="0" presId="urn:microsoft.com/office/officeart/2005/8/layout/hierarchy2"/>
    <dgm:cxn modelId="{C7556D91-E328-4833-8DA6-29263FF19566}" type="presParOf" srcId="{6A360A1D-298F-4712-8B14-2C6598ABF520}" destId="{9214A7D1-F1C4-4A4E-AE76-1A6EC77F7AF3}" srcOrd="0" destOrd="0" presId="urn:microsoft.com/office/officeart/2005/8/layout/hierarchy2"/>
    <dgm:cxn modelId="{D75E23EE-EF7C-40D3-9D9E-C5486816F4FD}" type="presParOf" srcId="{9214A7D1-F1C4-4A4E-AE76-1A6EC77F7AF3}" destId="{8300D146-5A2F-4B71-BA29-94996140BA47}" srcOrd="0" destOrd="0" presId="urn:microsoft.com/office/officeart/2005/8/layout/hierarchy2"/>
    <dgm:cxn modelId="{3DDDB941-342C-48DD-9113-981C4D391A32}" type="presParOf" srcId="{6A360A1D-298F-4712-8B14-2C6598ABF520}" destId="{3023C8C6-5247-4566-B8D7-EC4472955257}" srcOrd="1" destOrd="0" presId="urn:microsoft.com/office/officeart/2005/8/layout/hierarchy2"/>
    <dgm:cxn modelId="{1D4E8E30-9C8B-461F-9D4E-7A3977816A28}" type="presParOf" srcId="{3023C8C6-5247-4566-B8D7-EC4472955257}" destId="{E90E7149-5266-448D-8567-F75ACC5D667C}" srcOrd="0" destOrd="0" presId="urn:microsoft.com/office/officeart/2005/8/layout/hierarchy2"/>
    <dgm:cxn modelId="{9596C858-31E4-4EC8-9D85-4FC44B31FAD9}" type="presParOf" srcId="{3023C8C6-5247-4566-B8D7-EC4472955257}" destId="{AAC978D4-0EB8-4ED3-B3E2-6F4050D20958}" srcOrd="1" destOrd="0" presId="urn:microsoft.com/office/officeart/2005/8/layout/hierarchy2"/>
    <dgm:cxn modelId="{1346AA07-DC4C-4256-B637-15DFC6FAE1CC}" type="presParOf" srcId="{E42863C3-6BFD-404B-8943-B1F674FC3C7E}" destId="{F87B3A10-23E7-4C02-AC15-DA285A22A5C7}" srcOrd="2" destOrd="0" presId="urn:microsoft.com/office/officeart/2005/8/layout/hierarchy2"/>
    <dgm:cxn modelId="{CA007FC7-58F3-4D16-BB73-B945292BB15C}" type="presParOf" srcId="{F87B3A10-23E7-4C02-AC15-DA285A22A5C7}" destId="{66D95A35-FEAA-4DF7-8497-E3FEC6F5C27F}" srcOrd="0" destOrd="0" presId="urn:microsoft.com/office/officeart/2005/8/layout/hierarchy2"/>
    <dgm:cxn modelId="{2768DC14-8DBD-4F3D-8D8A-03C891190FF1}" type="presParOf" srcId="{E42863C3-6BFD-404B-8943-B1F674FC3C7E}" destId="{5B704359-67AB-431F-AD50-EF73FA0CED3E}" srcOrd="3" destOrd="0" presId="urn:microsoft.com/office/officeart/2005/8/layout/hierarchy2"/>
    <dgm:cxn modelId="{0E57242A-9E94-4C64-85E0-7BE5361634ED}" type="presParOf" srcId="{5B704359-67AB-431F-AD50-EF73FA0CED3E}" destId="{8163E6F4-6C83-4B99-BB9F-1A7A62D854BE}" srcOrd="0" destOrd="0" presId="urn:microsoft.com/office/officeart/2005/8/layout/hierarchy2"/>
    <dgm:cxn modelId="{985CEDBE-0611-459D-9EB5-D6B8F5DBE66A}" type="presParOf" srcId="{5B704359-67AB-431F-AD50-EF73FA0CED3E}" destId="{F97888C6-990B-4EF3-8C65-CF8F89B81D5B}" srcOrd="1" destOrd="0" presId="urn:microsoft.com/office/officeart/2005/8/layout/hierarchy2"/>
    <dgm:cxn modelId="{F7AC4A4F-07EE-4D60-A5D0-925BB822E4C1}" type="presParOf" srcId="{E42863C3-6BFD-404B-8943-B1F674FC3C7E}" destId="{BA605E92-5714-4D5F-BDD7-CD94D3B96B07}" srcOrd="4" destOrd="0" presId="urn:microsoft.com/office/officeart/2005/8/layout/hierarchy2"/>
    <dgm:cxn modelId="{CC4FF14F-3528-4468-B038-A297B819343A}" type="presParOf" srcId="{BA605E92-5714-4D5F-BDD7-CD94D3B96B07}" destId="{D438AE58-43BA-4912-8521-4DBB6112B70A}" srcOrd="0" destOrd="0" presId="urn:microsoft.com/office/officeart/2005/8/layout/hierarchy2"/>
    <dgm:cxn modelId="{9B58DC67-CF9A-4F8F-99C7-9F558C2DD369}" type="presParOf" srcId="{E42863C3-6BFD-404B-8943-B1F674FC3C7E}" destId="{8086B805-57E9-4A92-9243-B172D7068C1A}" srcOrd="5" destOrd="0" presId="urn:microsoft.com/office/officeart/2005/8/layout/hierarchy2"/>
    <dgm:cxn modelId="{E5235B00-10C1-419F-9671-4F36AC6BE033}" type="presParOf" srcId="{8086B805-57E9-4A92-9243-B172D7068C1A}" destId="{4E3AED9D-5F89-498B-A5B5-9A59E2E1C0AD}" srcOrd="0" destOrd="0" presId="urn:microsoft.com/office/officeart/2005/8/layout/hierarchy2"/>
    <dgm:cxn modelId="{D6047284-531A-4D3D-8235-73DD59824381}" type="presParOf" srcId="{8086B805-57E9-4A92-9243-B172D7068C1A}" destId="{0650F9A5-3CB2-49E3-8256-BE89137B37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4B2F83-C2BA-49FC-84DD-D0CFA0F67F0A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E87ABF-D07B-4F0B-9E54-3AD092523B68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PRAVIDLO TŘÍ</a:t>
          </a:r>
        </a:p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hráči/zápas</a:t>
          </a:r>
        </a:p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+</a:t>
          </a:r>
          <a:b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zápasy/hráč</a:t>
          </a:r>
        </a:p>
        <a:p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(hostující hráč </a:t>
          </a:r>
          <a:r>
            <a:rPr lang="cs-CZ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jedna část sezóny)</a:t>
          </a:r>
          <a:endParaRPr lang="cs-CZ" sz="18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80A4FA27-3A9A-41C4-A547-8A961885D93D}" type="parTrans" cxnId="{90E37E4A-DD95-466E-81D3-A147C243A8F0}">
      <dgm:prSet/>
      <dgm:spPr/>
      <dgm:t>
        <a:bodyPr/>
        <a:lstStyle/>
        <a:p>
          <a:endParaRPr lang="cs-CZ"/>
        </a:p>
      </dgm:t>
    </dgm:pt>
    <dgm:pt modelId="{2A6A67EF-DE85-4E3F-A584-9C03A2885DF7}" type="sibTrans" cxnId="{90E37E4A-DD95-466E-81D3-A147C243A8F0}">
      <dgm:prSet/>
      <dgm:spPr/>
      <dgm:t>
        <a:bodyPr/>
        <a:lstStyle/>
        <a:p>
          <a:endParaRPr lang="cs-CZ"/>
        </a:p>
      </dgm:t>
    </dgm:pt>
    <dgm:pt modelId="{F2B8F258-09CD-4152-96EE-F39FDD7F0983}">
      <dgm:prSet phldrT="[Text]"/>
      <dgm:spPr/>
      <dgm:t>
        <a:bodyPr/>
        <a:lstStyle/>
        <a:p>
          <a:endParaRPr lang="cs-CZ" dirty="0"/>
        </a:p>
      </dgm:t>
    </dgm:pt>
    <dgm:pt modelId="{F6FD98E9-4D42-4DCB-939C-89920029EC19}" type="parTrans" cxnId="{E920A429-E8BD-4427-806D-750F1D8B1F11}">
      <dgm:prSet/>
      <dgm:spPr/>
      <dgm:t>
        <a:bodyPr/>
        <a:lstStyle/>
        <a:p>
          <a:endParaRPr lang="cs-CZ"/>
        </a:p>
      </dgm:t>
    </dgm:pt>
    <dgm:pt modelId="{744C5CA0-F472-4ED1-89E4-06B8B28A190C}" type="sibTrans" cxnId="{E920A429-E8BD-4427-806D-750F1D8B1F11}">
      <dgm:prSet/>
      <dgm:spPr/>
      <dgm:t>
        <a:bodyPr/>
        <a:lstStyle/>
        <a:p>
          <a:endParaRPr lang="cs-CZ"/>
        </a:p>
      </dgm:t>
    </dgm:pt>
    <dgm:pt modelId="{507352E7-CBCC-4C01-AB4F-5D206A15E1BF}">
      <dgm:prSet phldrT="[Text]"/>
      <dgm:spPr/>
      <dgm:t>
        <a:bodyPr/>
        <a:lstStyle/>
        <a:p>
          <a:endParaRPr lang="cs-CZ" dirty="0"/>
        </a:p>
      </dgm:t>
    </dgm:pt>
    <dgm:pt modelId="{6D64E837-BAEE-439B-A3D6-D6395DFFAB9C}" type="parTrans" cxnId="{FD055385-F0B0-4529-AD53-CD7F30C59980}">
      <dgm:prSet/>
      <dgm:spPr/>
      <dgm:t>
        <a:bodyPr/>
        <a:lstStyle/>
        <a:p>
          <a:endParaRPr lang="cs-CZ"/>
        </a:p>
      </dgm:t>
    </dgm:pt>
    <dgm:pt modelId="{99BBAFEF-4A52-4A68-B0D2-8CBA2CED3CF8}" type="sibTrans" cxnId="{FD055385-F0B0-4529-AD53-CD7F30C59980}">
      <dgm:prSet/>
      <dgm:spPr/>
      <dgm:t>
        <a:bodyPr/>
        <a:lstStyle/>
        <a:p>
          <a:endParaRPr lang="cs-CZ"/>
        </a:p>
      </dgm:t>
    </dgm:pt>
    <dgm:pt modelId="{60DBAE22-5AB5-460F-AB3D-2B73A83D5FDA}" type="pres">
      <dgm:prSet presAssocID="{F74B2F83-C2BA-49FC-84DD-D0CFA0F67F0A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EA71FC6-6FE3-4A62-8255-6AA344040C3E}" type="pres">
      <dgm:prSet presAssocID="{20E87ABF-D07B-4F0B-9E54-3AD092523B68}" presName="composite" presStyleCnt="0"/>
      <dgm:spPr/>
    </dgm:pt>
    <dgm:pt modelId="{484168D2-544D-4699-BE7D-AD55F8A21491}" type="pres">
      <dgm:prSet presAssocID="{20E87ABF-D07B-4F0B-9E54-3AD092523B68}" presName="ParentAccent1" presStyleLbl="alignNode1" presStyleIdx="0" presStyleCnt="27"/>
      <dgm:spPr/>
    </dgm:pt>
    <dgm:pt modelId="{757DD56B-6EF7-4C1A-89CA-7E0414BC102E}" type="pres">
      <dgm:prSet presAssocID="{20E87ABF-D07B-4F0B-9E54-3AD092523B68}" presName="ParentAccent2" presStyleLbl="alignNode1" presStyleIdx="1" presStyleCnt="27"/>
      <dgm:spPr/>
    </dgm:pt>
    <dgm:pt modelId="{0953AF85-3082-48D5-BA97-2080D7851E32}" type="pres">
      <dgm:prSet presAssocID="{20E87ABF-D07B-4F0B-9E54-3AD092523B68}" presName="ParentAccent3" presStyleLbl="alignNode1" presStyleIdx="2" presStyleCnt="27"/>
      <dgm:spPr/>
    </dgm:pt>
    <dgm:pt modelId="{29E3CB40-26CA-4F8A-BFD5-EE5FE0179279}" type="pres">
      <dgm:prSet presAssocID="{20E87ABF-D07B-4F0B-9E54-3AD092523B68}" presName="ParentAccent4" presStyleLbl="alignNode1" presStyleIdx="3" presStyleCnt="27"/>
      <dgm:spPr/>
    </dgm:pt>
    <dgm:pt modelId="{E70CFE16-3791-4CCD-BDC7-7217B1E00BC3}" type="pres">
      <dgm:prSet presAssocID="{20E87ABF-D07B-4F0B-9E54-3AD092523B68}" presName="ParentAccent5" presStyleLbl="alignNode1" presStyleIdx="4" presStyleCnt="27"/>
      <dgm:spPr/>
    </dgm:pt>
    <dgm:pt modelId="{4079C893-D262-4DDA-88AD-368935CC8447}" type="pres">
      <dgm:prSet presAssocID="{20E87ABF-D07B-4F0B-9E54-3AD092523B68}" presName="ParentAccent6" presStyleLbl="alignNode1" presStyleIdx="5" presStyleCnt="27"/>
      <dgm:spPr/>
    </dgm:pt>
    <dgm:pt modelId="{4D8BBB1D-274A-4BCD-BA94-3F3C214DC492}" type="pres">
      <dgm:prSet presAssocID="{20E87ABF-D07B-4F0B-9E54-3AD092523B68}" presName="ParentAccent7" presStyleLbl="alignNode1" presStyleIdx="6" presStyleCnt="27"/>
      <dgm:spPr/>
    </dgm:pt>
    <dgm:pt modelId="{B4A80D5E-D8BB-45E6-822C-89A6AB9AD3D2}" type="pres">
      <dgm:prSet presAssocID="{20E87ABF-D07B-4F0B-9E54-3AD092523B68}" presName="ParentAccent8" presStyleLbl="alignNode1" presStyleIdx="7" presStyleCnt="27"/>
      <dgm:spPr/>
    </dgm:pt>
    <dgm:pt modelId="{A218F21F-F4C9-401A-9CE2-EDC5D7F93EE1}" type="pres">
      <dgm:prSet presAssocID="{20E87ABF-D07B-4F0B-9E54-3AD092523B68}" presName="ParentAccent9" presStyleLbl="alignNode1" presStyleIdx="8" presStyleCnt="27"/>
      <dgm:spPr/>
    </dgm:pt>
    <dgm:pt modelId="{63F89204-D000-4E44-BC41-756886FE980A}" type="pres">
      <dgm:prSet presAssocID="{20E87ABF-D07B-4F0B-9E54-3AD092523B68}" presName="ParentAccent10" presStyleLbl="alignNode1" presStyleIdx="9" presStyleCnt="27"/>
      <dgm:spPr/>
    </dgm:pt>
    <dgm:pt modelId="{B7FB7EC7-32C1-49D6-BAC3-98700E5B6A5F}" type="pres">
      <dgm:prSet presAssocID="{20E87ABF-D07B-4F0B-9E54-3AD092523B68}" presName="Parent" presStyleLbl="alignNode1" presStyleIdx="10" presStyleCnt="27" custScaleX="219106" custScaleY="206785" custLinFactNeighborX="74346" custLinFactNeighborY="-252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1EA91-EC76-41EC-B72A-BFE7471BFA09}" type="pres">
      <dgm:prSet presAssocID="{507352E7-CBCC-4C01-AB4F-5D206A15E1BF}" presName="Child1Accent1" presStyleLbl="alignNode1" presStyleIdx="11" presStyleCnt="27"/>
      <dgm:spPr>
        <a:solidFill>
          <a:srgbClr val="92D050"/>
        </a:solidFill>
      </dgm:spPr>
    </dgm:pt>
    <dgm:pt modelId="{C7D93085-1E88-45EE-992C-FCDDE2CBE5B6}" type="pres">
      <dgm:prSet presAssocID="{507352E7-CBCC-4C01-AB4F-5D206A15E1BF}" presName="Child1Accent2" presStyleLbl="alignNode1" presStyleIdx="12" presStyleCnt="27"/>
      <dgm:spPr>
        <a:solidFill>
          <a:srgbClr val="92D050"/>
        </a:solidFill>
      </dgm:spPr>
    </dgm:pt>
    <dgm:pt modelId="{D9A9B1DB-1A16-4454-A19E-0BCB5CA1C74F}" type="pres">
      <dgm:prSet presAssocID="{507352E7-CBCC-4C01-AB4F-5D206A15E1BF}" presName="Child1Accent3" presStyleLbl="alignNode1" presStyleIdx="13" presStyleCnt="27"/>
      <dgm:spPr>
        <a:solidFill>
          <a:srgbClr val="92D050"/>
        </a:solidFill>
      </dgm:spPr>
    </dgm:pt>
    <dgm:pt modelId="{B4A19D6D-A519-404B-9A75-2C93FCD16FCD}" type="pres">
      <dgm:prSet presAssocID="{507352E7-CBCC-4C01-AB4F-5D206A15E1BF}" presName="Child1Accent4" presStyleLbl="alignNode1" presStyleIdx="14" presStyleCnt="27"/>
      <dgm:spPr>
        <a:solidFill>
          <a:srgbClr val="92D050"/>
        </a:solidFill>
      </dgm:spPr>
    </dgm:pt>
    <dgm:pt modelId="{ED733411-8ABB-43F8-9DBE-5DAE31A920B1}" type="pres">
      <dgm:prSet presAssocID="{507352E7-CBCC-4C01-AB4F-5D206A15E1BF}" presName="Child1Accent5" presStyleLbl="alignNode1" presStyleIdx="15" presStyleCnt="27"/>
      <dgm:spPr>
        <a:solidFill>
          <a:srgbClr val="92D050"/>
        </a:solidFill>
      </dgm:spPr>
    </dgm:pt>
    <dgm:pt modelId="{86406500-2841-457D-8279-77680D03B4E6}" type="pres">
      <dgm:prSet presAssocID="{507352E7-CBCC-4C01-AB4F-5D206A15E1BF}" presName="Child1Accent6" presStyleLbl="alignNode1" presStyleIdx="16" presStyleCnt="27"/>
      <dgm:spPr>
        <a:solidFill>
          <a:srgbClr val="92D050"/>
        </a:solidFill>
      </dgm:spPr>
    </dgm:pt>
    <dgm:pt modelId="{31D7E91B-BC92-4EA1-A8DB-22DB7C707B65}" type="pres">
      <dgm:prSet presAssocID="{507352E7-CBCC-4C01-AB4F-5D206A15E1BF}" presName="Child1Accent7" presStyleLbl="alignNode1" presStyleIdx="17" presStyleCnt="27" custScaleX="146410"/>
      <dgm:spPr>
        <a:solidFill>
          <a:srgbClr val="92D050"/>
        </a:solidFill>
      </dgm:spPr>
    </dgm:pt>
    <dgm:pt modelId="{C7C8310A-BDCF-4D31-AA95-171A662C45A8}" type="pres">
      <dgm:prSet presAssocID="{507352E7-CBCC-4C01-AB4F-5D206A15E1BF}" presName="Child1Accent8" presStyleLbl="alignNode1" presStyleIdx="18" presStyleCnt="27"/>
      <dgm:spPr/>
    </dgm:pt>
    <dgm:pt modelId="{D68B6D2A-B3E7-4311-BF31-4A8D4053AD9B}" type="pres">
      <dgm:prSet presAssocID="{507352E7-CBCC-4C01-AB4F-5D206A15E1BF}" presName="Child1Accent9" presStyleLbl="alignNode1" presStyleIdx="19" presStyleCnt="27"/>
      <dgm:spPr/>
    </dgm:pt>
    <dgm:pt modelId="{D8CA7876-FF22-409D-9A6B-7D896A3428C6}" type="pres">
      <dgm:prSet presAssocID="{507352E7-CBCC-4C01-AB4F-5D206A15E1BF}" presName="Child1" presStyleLbl="revTx" presStyleIdx="0" presStyleCnt="2" custLinFactNeighborX="3266" custLinFactNeighborY="-198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31EE1D-740A-4BE9-8006-20DE24309535}" type="pres">
      <dgm:prSet presAssocID="{F2B8F258-09CD-4152-96EE-F39FDD7F0983}" presName="Child2Accent1" presStyleLbl="alignNode1" presStyleIdx="20" presStyleCnt="27"/>
      <dgm:spPr>
        <a:solidFill>
          <a:srgbClr val="92D050"/>
        </a:solidFill>
      </dgm:spPr>
    </dgm:pt>
    <dgm:pt modelId="{C68D5664-BA1F-4053-97E6-CBF4E288530A}" type="pres">
      <dgm:prSet presAssocID="{F2B8F258-09CD-4152-96EE-F39FDD7F0983}" presName="Child2Accent2" presStyleLbl="alignNode1" presStyleIdx="21" presStyleCnt="27"/>
      <dgm:spPr>
        <a:solidFill>
          <a:srgbClr val="92D050"/>
        </a:solidFill>
      </dgm:spPr>
    </dgm:pt>
    <dgm:pt modelId="{BACDFFD2-CBFD-4045-AAFE-15835077D5C9}" type="pres">
      <dgm:prSet presAssocID="{F2B8F258-09CD-4152-96EE-F39FDD7F0983}" presName="Child2Accent3" presStyleLbl="alignNode1" presStyleIdx="22" presStyleCnt="27"/>
      <dgm:spPr>
        <a:solidFill>
          <a:srgbClr val="92D050"/>
        </a:solidFill>
      </dgm:spPr>
    </dgm:pt>
    <dgm:pt modelId="{617FC7B8-F198-4465-8ACA-F6B3436DA217}" type="pres">
      <dgm:prSet presAssocID="{F2B8F258-09CD-4152-96EE-F39FDD7F0983}" presName="Child2Accent4" presStyleLbl="alignNode1" presStyleIdx="23" presStyleCnt="27"/>
      <dgm:spPr>
        <a:solidFill>
          <a:srgbClr val="92D050"/>
        </a:solidFill>
      </dgm:spPr>
    </dgm:pt>
    <dgm:pt modelId="{A700B069-C880-490C-9150-A28798ED40AD}" type="pres">
      <dgm:prSet presAssocID="{F2B8F258-09CD-4152-96EE-F39FDD7F0983}" presName="Child2Accent5" presStyleLbl="alignNode1" presStyleIdx="24" presStyleCnt="27"/>
      <dgm:spPr>
        <a:solidFill>
          <a:srgbClr val="92D050"/>
        </a:solidFill>
      </dgm:spPr>
    </dgm:pt>
    <dgm:pt modelId="{9FE68572-F2FA-4BCF-9F41-8A329CD96B17}" type="pres">
      <dgm:prSet presAssocID="{F2B8F258-09CD-4152-96EE-F39FDD7F0983}" presName="Child2Accent6" presStyleLbl="alignNode1" presStyleIdx="25" presStyleCnt="27"/>
      <dgm:spPr>
        <a:solidFill>
          <a:srgbClr val="92D050"/>
        </a:solidFill>
      </dgm:spPr>
    </dgm:pt>
    <dgm:pt modelId="{AD0EBAA2-811B-4952-A322-66F3BDDFE19B}" type="pres">
      <dgm:prSet presAssocID="{F2B8F258-09CD-4152-96EE-F39FDD7F0983}" presName="Child2Accent7" presStyleLbl="alignNode1" presStyleIdx="26" presStyleCnt="27"/>
      <dgm:spPr>
        <a:solidFill>
          <a:srgbClr val="92D050"/>
        </a:solidFill>
      </dgm:spPr>
    </dgm:pt>
    <dgm:pt modelId="{547A05EF-BED7-4A23-808A-A4709CA15A6A}" type="pres">
      <dgm:prSet presAssocID="{F2B8F258-09CD-4152-96EE-F39FDD7F0983}" presName="Child2" presStyleLbl="revTx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B842EB-2BAF-442F-AEFB-687246B1C610}" type="presOf" srcId="{507352E7-CBCC-4C01-AB4F-5D206A15E1BF}" destId="{D8CA7876-FF22-409D-9A6B-7D896A3428C6}" srcOrd="0" destOrd="0" presId="urn:microsoft.com/office/officeart/2011/layout/ConvergingText"/>
    <dgm:cxn modelId="{90E37E4A-DD95-466E-81D3-A147C243A8F0}" srcId="{F74B2F83-C2BA-49FC-84DD-D0CFA0F67F0A}" destId="{20E87ABF-D07B-4F0B-9E54-3AD092523B68}" srcOrd="0" destOrd="0" parTransId="{80A4FA27-3A9A-41C4-A547-8A961885D93D}" sibTransId="{2A6A67EF-DE85-4E3F-A584-9C03A2885DF7}"/>
    <dgm:cxn modelId="{12660D20-7147-458B-82BB-4B7112ECCB6B}" type="presOf" srcId="{20E87ABF-D07B-4F0B-9E54-3AD092523B68}" destId="{B7FB7EC7-32C1-49D6-BAC3-98700E5B6A5F}" srcOrd="0" destOrd="0" presId="urn:microsoft.com/office/officeart/2011/layout/ConvergingText"/>
    <dgm:cxn modelId="{5FFE9AA1-4E85-4A60-99E3-FAFAB09F8269}" type="presOf" srcId="{F2B8F258-09CD-4152-96EE-F39FDD7F0983}" destId="{547A05EF-BED7-4A23-808A-A4709CA15A6A}" srcOrd="0" destOrd="0" presId="urn:microsoft.com/office/officeart/2011/layout/ConvergingText"/>
    <dgm:cxn modelId="{FD055385-F0B0-4529-AD53-CD7F30C59980}" srcId="{20E87ABF-D07B-4F0B-9E54-3AD092523B68}" destId="{507352E7-CBCC-4C01-AB4F-5D206A15E1BF}" srcOrd="0" destOrd="0" parTransId="{6D64E837-BAEE-439B-A3D6-D6395DFFAB9C}" sibTransId="{99BBAFEF-4A52-4A68-B0D2-8CBA2CED3CF8}"/>
    <dgm:cxn modelId="{E06F69AE-52D3-4E74-ADEB-5360C8A408C7}" type="presOf" srcId="{F74B2F83-C2BA-49FC-84DD-D0CFA0F67F0A}" destId="{60DBAE22-5AB5-460F-AB3D-2B73A83D5FDA}" srcOrd="0" destOrd="0" presId="urn:microsoft.com/office/officeart/2011/layout/ConvergingText"/>
    <dgm:cxn modelId="{E920A429-E8BD-4427-806D-750F1D8B1F11}" srcId="{20E87ABF-D07B-4F0B-9E54-3AD092523B68}" destId="{F2B8F258-09CD-4152-96EE-F39FDD7F0983}" srcOrd="1" destOrd="0" parTransId="{F6FD98E9-4D42-4DCB-939C-89920029EC19}" sibTransId="{744C5CA0-F472-4ED1-89E4-06B8B28A190C}"/>
    <dgm:cxn modelId="{5BEC282E-B9ED-48E2-B1F8-92C1EDFBB57A}" type="presParOf" srcId="{60DBAE22-5AB5-460F-AB3D-2B73A83D5FDA}" destId="{FEA71FC6-6FE3-4A62-8255-6AA344040C3E}" srcOrd="0" destOrd="0" presId="urn:microsoft.com/office/officeart/2011/layout/ConvergingText"/>
    <dgm:cxn modelId="{7A283363-4B24-4F92-9CA0-041B13BF8787}" type="presParOf" srcId="{FEA71FC6-6FE3-4A62-8255-6AA344040C3E}" destId="{484168D2-544D-4699-BE7D-AD55F8A21491}" srcOrd="0" destOrd="0" presId="urn:microsoft.com/office/officeart/2011/layout/ConvergingText"/>
    <dgm:cxn modelId="{F9A6E10F-D515-4743-8C4F-F47ECA5E3CD2}" type="presParOf" srcId="{FEA71FC6-6FE3-4A62-8255-6AA344040C3E}" destId="{757DD56B-6EF7-4C1A-89CA-7E0414BC102E}" srcOrd="1" destOrd="0" presId="urn:microsoft.com/office/officeart/2011/layout/ConvergingText"/>
    <dgm:cxn modelId="{D60F355A-54F9-4037-8708-9F2671AB67A4}" type="presParOf" srcId="{FEA71FC6-6FE3-4A62-8255-6AA344040C3E}" destId="{0953AF85-3082-48D5-BA97-2080D7851E32}" srcOrd="2" destOrd="0" presId="urn:microsoft.com/office/officeart/2011/layout/ConvergingText"/>
    <dgm:cxn modelId="{BD810DC0-386C-4DE2-A99E-C3C23D33CAB0}" type="presParOf" srcId="{FEA71FC6-6FE3-4A62-8255-6AA344040C3E}" destId="{29E3CB40-26CA-4F8A-BFD5-EE5FE0179279}" srcOrd="3" destOrd="0" presId="urn:microsoft.com/office/officeart/2011/layout/ConvergingText"/>
    <dgm:cxn modelId="{A0A07643-3094-4D22-9AF4-161D5DF70794}" type="presParOf" srcId="{FEA71FC6-6FE3-4A62-8255-6AA344040C3E}" destId="{E70CFE16-3791-4CCD-BDC7-7217B1E00BC3}" srcOrd="4" destOrd="0" presId="urn:microsoft.com/office/officeart/2011/layout/ConvergingText"/>
    <dgm:cxn modelId="{982BA41C-CFDF-4ACF-BA65-629E75EF0769}" type="presParOf" srcId="{FEA71FC6-6FE3-4A62-8255-6AA344040C3E}" destId="{4079C893-D262-4DDA-88AD-368935CC8447}" srcOrd="5" destOrd="0" presId="urn:microsoft.com/office/officeart/2011/layout/ConvergingText"/>
    <dgm:cxn modelId="{958B37CB-4706-4521-8E32-D4C5A72CED37}" type="presParOf" srcId="{FEA71FC6-6FE3-4A62-8255-6AA344040C3E}" destId="{4D8BBB1D-274A-4BCD-BA94-3F3C214DC492}" srcOrd="6" destOrd="0" presId="urn:microsoft.com/office/officeart/2011/layout/ConvergingText"/>
    <dgm:cxn modelId="{E96F6344-99AF-4226-A2A7-8E5036C2AFBB}" type="presParOf" srcId="{FEA71FC6-6FE3-4A62-8255-6AA344040C3E}" destId="{B4A80D5E-D8BB-45E6-822C-89A6AB9AD3D2}" srcOrd="7" destOrd="0" presId="urn:microsoft.com/office/officeart/2011/layout/ConvergingText"/>
    <dgm:cxn modelId="{D3F0C652-DD29-451A-A262-16D3F7A3A983}" type="presParOf" srcId="{FEA71FC6-6FE3-4A62-8255-6AA344040C3E}" destId="{A218F21F-F4C9-401A-9CE2-EDC5D7F93EE1}" srcOrd="8" destOrd="0" presId="urn:microsoft.com/office/officeart/2011/layout/ConvergingText"/>
    <dgm:cxn modelId="{FBE852B0-D4DE-40FB-A2DE-95078CDC6A04}" type="presParOf" srcId="{FEA71FC6-6FE3-4A62-8255-6AA344040C3E}" destId="{63F89204-D000-4E44-BC41-756886FE980A}" srcOrd="9" destOrd="0" presId="urn:microsoft.com/office/officeart/2011/layout/ConvergingText"/>
    <dgm:cxn modelId="{77147DF7-60B5-4B39-B632-7B3EFEC1E268}" type="presParOf" srcId="{FEA71FC6-6FE3-4A62-8255-6AA344040C3E}" destId="{B7FB7EC7-32C1-49D6-BAC3-98700E5B6A5F}" srcOrd="10" destOrd="0" presId="urn:microsoft.com/office/officeart/2011/layout/ConvergingText"/>
    <dgm:cxn modelId="{BCFFFC73-834A-42B8-8E20-CF9BE93B042E}" type="presParOf" srcId="{FEA71FC6-6FE3-4A62-8255-6AA344040C3E}" destId="{D801EA91-EC76-41EC-B72A-BFE7471BFA09}" srcOrd="11" destOrd="0" presId="urn:microsoft.com/office/officeart/2011/layout/ConvergingText"/>
    <dgm:cxn modelId="{3A165AEE-4282-4D53-8734-073F4D8F3FB9}" type="presParOf" srcId="{FEA71FC6-6FE3-4A62-8255-6AA344040C3E}" destId="{C7D93085-1E88-45EE-992C-FCDDE2CBE5B6}" srcOrd="12" destOrd="0" presId="urn:microsoft.com/office/officeart/2011/layout/ConvergingText"/>
    <dgm:cxn modelId="{91A9D6FD-26D7-44DC-971A-17768B4145C4}" type="presParOf" srcId="{FEA71FC6-6FE3-4A62-8255-6AA344040C3E}" destId="{D9A9B1DB-1A16-4454-A19E-0BCB5CA1C74F}" srcOrd="13" destOrd="0" presId="urn:microsoft.com/office/officeart/2011/layout/ConvergingText"/>
    <dgm:cxn modelId="{D7E2D72F-4882-4B60-8212-D8368F7E237C}" type="presParOf" srcId="{FEA71FC6-6FE3-4A62-8255-6AA344040C3E}" destId="{B4A19D6D-A519-404B-9A75-2C93FCD16FCD}" srcOrd="14" destOrd="0" presId="urn:microsoft.com/office/officeart/2011/layout/ConvergingText"/>
    <dgm:cxn modelId="{46C92B5E-6024-48B5-BA7F-36BB8FE3EFF8}" type="presParOf" srcId="{FEA71FC6-6FE3-4A62-8255-6AA344040C3E}" destId="{ED733411-8ABB-43F8-9DBE-5DAE31A920B1}" srcOrd="15" destOrd="0" presId="urn:microsoft.com/office/officeart/2011/layout/ConvergingText"/>
    <dgm:cxn modelId="{A1A21253-4E97-4828-B3B1-49C03F5A5F1A}" type="presParOf" srcId="{FEA71FC6-6FE3-4A62-8255-6AA344040C3E}" destId="{86406500-2841-457D-8279-77680D03B4E6}" srcOrd="16" destOrd="0" presId="urn:microsoft.com/office/officeart/2011/layout/ConvergingText"/>
    <dgm:cxn modelId="{6EC7EDF6-FD38-440E-ABF2-A46D9F4980A2}" type="presParOf" srcId="{FEA71FC6-6FE3-4A62-8255-6AA344040C3E}" destId="{31D7E91B-BC92-4EA1-A8DB-22DB7C707B65}" srcOrd="17" destOrd="0" presId="urn:microsoft.com/office/officeart/2011/layout/ConvergingText"/>
    <dgm:cxn modelId="{D46536E8-3170-45E9-8DAF-7772EDB587A5}" type="presParOf" srcId="{FEA71FC6-6FE3-4A62-8255-6AA344040C3E}" destId="{C7C8310A-BDCF-4D31-AA95-171A662C45A8}" srcOrd="18" destOrd="0" presId="urn:microsoft.com/office/officeart/2011/layout/ConvergingText"/>
    <dgm:cxn modelId="{1FE944F7-FC11-4067-946E-0042805BA48A}" type="presParOf" srcId="{FEA71FC6-6FE3-4A62-8255-6AA344040C3E}" destId="{D68B6D2A-B3E7-4311-BF31-4A8D4053AD9B}" srcOrd="19" destOrd="0" presId="urn:microsoft.com/office/officeart/2011/layout/ConvergingText"/>
    <dgm:cxn modelId="{00B9DE2C-6E46-432A-AAFC-876F10EE47C5}" type="presParOf" srcId="{FEA71FC6-6FE3-4A62-8255-6AA344040C3E}" destId="{D8CA7876-FF22-409D-9A6B-7D896A3428C6}" srcOrd="20" destOrd="0" presId="urn:microsoft.com/office/officeart/2011/layout/ConvergingText"/>
    <dgm:cxn modelId="{EF2BCE3D-0EAE-4ACB-AA5F-EDA818B2E316}" type="presParOf" srcId="{FEA71FC6-6FE3-4A62-8255-6AA344040C3E}" destId="{4B31EE1D-740A-4BE9-8006-20DE24309535}" srcOrd="21" destOrd="0" presId="urn:microsoft.com/office/officeart/2011/layout/ConvergingText"/>
    <dgm:cxn modelId="{AC20011F-5A21-4039-9844-55CE938C5A7B}" type="presParOf" srcId="{FEA71FC6-6FE3-4A62-8255-6AA344040C3E}" destId="{C68D5664-BA1F-4053-97E6-CBF4E288530A}" srcOrd="22" destOrd="0" presId="urn:microsoft.com/office/officeart/2011/layout/ConvergingText"/>
    <dgm:cxn modelId="{F48895B4-4212-4B74-B671-3636FEE15E47}" type="presParOf" srcId="{FEA71FC6-6FE3-4A62-8255-6AA344040C3E}" destId="{BACDFFD2-CBFD-4045-AAFE-15835077D5C9}" srcOrd="23" destOrd="0" presId="urn:microsoft.com/office/officeart/2011/layout/ConvergingText"/>
    <dgm:cxn modelId="{7B5D75EC-078B-4F4E-AEFE-1B01FEAE7566}" type="presParOf" srcId="{FEA71FC6-6FE3-4A62-8255-6AA344040C3E}" destId="{617FC7B8-F198-4465-8ACA-F6B3436DA217}" srcOrd="24" destOrd="0" presId="urn:microsoft.com/office/officeart/2011/layout/ConvergingText"/>
    <dgm:cxn modelId="{981D0A5A-314E-4D0F-AC7C-D2F7303B4D9C}" type="presParOf" srcId="{FEA71FC6-6FE3-4A62-8255-6AA344040C3E}" destId="{A700B069-C880-490C-9150-A28798ED40AD}" srcOrd="25" destOrd="0" presId="urn:microsoft.com/office/officeart/2011/layout/ConvergingText"/>
    <dgm:cxn modelId="{AD6FC0F2-FA78-4A79-AFB7-2F148840CB04}" type="presParOf" srcId="{FEA71FC6-6FE3-4A62-8255-6AA344040C3E}" destId="{9FE68572-F2FA-4BCF-9F41-8A329CD96B17}" srcOrd="26" destOrd="0" presId="urn:microsoft.com/office/officeart/2011/layout/ConvergingText"/>
    <dgm:cxn modelId="{5A2B6B14-D116-4B97-A72A-F0376236B28C}" type="presParOf" srcId="{FEA71FC6-6FE3-4A62-8255-6AA344040C3E}" destId="{AD0EBAA2-811B-4952-A322-66F3BDDFE19B}" srcOrd="27" destOrd="0" presId="urn:microsoft.com/office/officeart/2011/layout/ConvergingText"/>
    <dgm:cxn modelId="{A98CE778-9BC5-4063-8E4E-458BBFF837E5}" type="presParOf" srcId="{FEA71FC6-6FE3-4A62-8255-6AA344040C3E}" destId="{547A05EF-BED7-4A23-808A-A4709CA15A6A}" srcOrd="28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7FEA7D-10FF-4A25-B403-862BB9B5E5B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EBF5D6-CB23-4901-990C-FE55079D460D}">
      <dgm:prSet phldrT="[Text]"/>
      <dgm:spPr>
        <a:solidFill>
          <a:srgbClr val="0070C0"/>
        </a:solidFill>
      </dgm:spPr>
      <dgm:t>
        <a:bodyPr/>
        <a:lstStyle/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ČFL/MSFL 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DIVIZE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KRAJSKÝ PŘEBOR 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I. A TŘÍDA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I. B TŘÍDA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OKRESNÍ PŘEBOR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III. TŘÍDA </a:t>
          </a:r>
        </a:p>
        <a:p>
          <a:r>
            <a:rPr lang="cs-CZ" b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IV. TŘÍDA 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1398A9C7-426B-4857-A7C6-C95CCABAE44A}" type="parTrans" cxnId="{B5105B3C-ECB4-4BEF-A519-D7B2ACBBCB09}">
      <dgm:prSet/>
      <dgm:spPr/>
      <dgm:t>
        <a:bodyPr/>
        <a:lstStyle/>
        <a:p>
          <a:endParaRPr lang="cs-CZ"/>
        </a:p>
      </dgm:t>
    </dgm:pt>
    <dgm:pt modelId="{282EC975-B701-462B-BAD9-E80B4BA6B28A}" type="sibTrans" cxnId="{B5105B3C-ECB4-4BEF-A519-D7B2ACBBCB09}">
      <dgm:prSet/>
      <dgm:spPr/>
      <dgm:t>
        <a:bodyPr/>
        <a:lstStyle/>
        <a:p>
          <a:endParaRPr lang="cs-CZ"/>
        </a:p>
      </dgm:t>
    </dgm:pt>
    <dgm:pt modelId="{47CF8741-3711-494B-BFF0-5BCEC080AFE8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profesionální hráč</a:t>
          </a:r>
        </a:p>
      </dgm:t>
    </dgm:pt>
    <dgm:pt modelId="{108F09DC-13FE-46AA-A456-A94ABBE2838A}" type="parTrans" cxnId="{53159FDE-4C0E-4445-8722-A2CE4C77738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BD86E408-018E-4CDE-AA5A-4B93955E4B61}" type="sibTrans" cxnId="{53159FDE-4C0E-4445-8722-A2CE4C777386}">
      <dgm:prSet/>
      <dgm:spPr/>
      <dgm:t>
        <a:bodyPr/>
        <a:lstStyle/>
        <a:p>
          <a:endParaRPr lang="cs-CZ"/>
        </a:p>
      </dgm:t>
    </dgm:pt>
    <dgm:pt modelId="{52AEA8F3-AB47-4D50-B90C-0E9763C809C1}">
      <dgm:prSet phldrT="[Text]"/>
      <dgm:spPr>
        <a:solidFill>
          <a:srgbClr val="FF5050"/>
        </a:solidFill>
      </dgm:spPr>
      <dgm:t>
        <a:bodyPr/>
        <a:lstStyle/>
        <a:p>
          <a:r>
            <a:rPr lang="cs-CZ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</a:p>
      </dgm:t>
    </dgm:pt>
    <dgm:pt modelId="{B9DE7EE8-F124-47DA-9DA5-1B70EFF963E8}" type="parTrans" cxnId="{76CFEE7F-DB0C-4936-97DA-96E3CF03D4BB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F23A83-4942-4209-A03F-B5DF1A67F6B9}" type="sibTrans" cxnId="{76CFEE7F-DB0C-4936-97DA-96E3CF03D4BB}">
      <dgm:prSet/>
      <dgm:spPr/>
      <dgm:t>
        <a:bodyPr/>
        <a:lstStyle/>
        <a:p>
          <a:endParaRPr lang="cs-CZ"/>
        </a:p>
      </dgm:t>
    </dgm:pt>
    <dgm:pt modelId="{17A91B9B-BF31-4BAE-B282-8A0C63954B5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Garamond" panose="02020404030301010803" pitchFamily="18" charset="0"/>
            </a:rPr>
            <a:t>amatérský hráč</a:t>
          </a:r>
        </a:p>
      </dgm:t>
    </dgm:pt>
    <dgm:pt modelId="{7B0F2817-7734-4B97-A2A8-897492BE0F84}" type="parTrans" cxnId="{C77287CF-58A8-4CBA-9ABC-23215A89360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1E3B6796-E28D-4435-A20B-3FD96BDB1DC2}" type="sibTrans" cxnId="{C77287CF-58A8-4CBA-9ABC-23215A893609}">
      <dgm:prSet/>
      <dgm:spPr/>
      <dgm:t>
        <a:bodyPr/>
        <a:lstStyle/>
        <a:p>
          <a:endParaRPr lang="cs-CZ"/>
        </a:p>
      </dgm:t>
    </dgm:pt>
    <dgm:pt modelId="{074322DA-7015-4236-BAEC-6D6021C28F1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Odměna min. 5.000,- Kč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B271F56-92E6-4C87-BE84-0C8F9EB56241}" type="parTrans" cxnId="{1DE27B7B-CECB-4E6B-B359-C36D0A3AA97B}">
      <dgm:prSet/>
      <dgm:spPr/>
      <dgm:t>
        <a:bodyPr/>
        <a:lstStyle/>
        <a:p>
          <a:endParaRPr lang="cs-CZ"/>
        </a:p>
      </dgm:t>
    </dgm:pt>
    <dgm:pt modelId="{E2A83E92-813E-43DA-AEA7-7133A8399032}" type="sibTrans" cxnId="{1DE27B7B-CECB-4E6B-B359-C36D0A3AA97B}">
      <dgm:prSet/>
      <dgm:spPr/>
      <dgm:t>
        <a:bodyPr/>
        <a:lstStyle/>
        <a:p>
          <a:endParaRPr lang="cs-CZ"/>
        </a:p>
      </dgm:t>
    </dgm:pt>
    <dgm:pt modelId="{27655788-3075-4040-9A2B-D2F7F36B4D78}" type="pres">
      <dgm:prSet presAssocID="{A17FEA7D-10FF-4A25-B403-862BB9B5E5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3B2F734-80F4-4EEE-933A-3587AC3DEFD1}" type="pres">
      <dgm:prSet presAssocID="{01EBF5D6-CB23-4901-990C-FE55079D460D}" presName="root1" presStyleCnt="0"/>
      <dgm:spPr/>
      <dgm:t>
        <a:bodyPr/>
        <a:lstStyle/>
        <a:p>
          <a:endParaRPr lang="cs-CZ"/>
        </a:p>
      </dgm:t>
    </dgm:pt>
    <dgm:pt modelId="{B6453ED8-39C4-4B78-B248-F2BD99A32924}" type="pres">
      <dgm:prSet presAssocID="{01EBF5D6-CB23-4901-990C-FE55079D460D}" presName="LevelOneTextNode" presStyleLbl="node0" presStyleIdx="0" presStyleCnt="1" custScaleY="4167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2863C3-6BFD-404B-8943-B1F674FC3C7E}" type="pres">
      <dgm:prSet presAssocID="{01EBF5D6-CB23-4901-990C-FE55079D460D}" presName="level2hierChild" presStyleCnt="0"/>
      <dgm:spPr/>
      <dgm:t>
        <a:bodyPr/>
        <a:lstStyle/>
        <a:p>
          <a:endParaRPr lang="cs-CZ"/>
        </a:p>
      </dgm:t>
    </dgm:pt>
    <dgm:pt modelId="{C0AC4894-760B-47D3-82D5-37C6364CBD82}" type="pres">
      <dgm:prSet presAssocID="{108F09DC-13FE-46AA-A456-A94ABBE2838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CE88A64E-0DA1-485E-8206-592184E0D926}" type="pres">
      <dgm:prSet presAssocID="{108F09DC-13FE-46AA-A456-A94ABBE2838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DD2E77D-078D-4596-9E38-AE1133331E3E}" type="pres">
      <dgm:prSet presAssocID="{47CF8741-3711-494B-BFF0-5BCEC080AFE8}" presName="root2" presStyleCnt="0"/>
      <dgm:spPr/>
      <dgm:t>
        <a:bodyPr/>
        <a:lstStyle/>
        <a:p>
          <a:endParaRPr lang="cs-CZ"/>
        </a:p>
      </dgm:t>
    </dgm:pt>
    <dgm:pt modelId="{BEF42DC3-17C3-44F9-8954-36D097049BD2}" type="pres">
      <dgm:prSet presAssocID="{47CF8741-3711-494B-BFF0-5BCEC080AFE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360A1D-298F-4712-8B14-2C6598ABF520}" type="pres">
      <dgm:prSet presAssocID="{47CF8741-3711-494B-BFF0-5BCEC080AFE8}" presName="level3hierChild" presStyleCnt="0"/>
      <dgm:spPr/>
      <dgm:t>
        <a:bodyPr/>
        <a:lstStyle/>
        <a:p>
          <a:endParaRPr lang="cs-CZ"/>
        </a:p>
      </dgm:t>
    </dgm:pt>
    <dgm:pt modelId="{14531B58-4DD8-4D4C-A6FF-C7CC0DA62B7D}" type="pres">
      <dgm:prSet presAssocID="{B9DE7EE8-F124-47DA-9DA5-1B70EFF963E8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B101590B-EF69-491F-901A-AD10CC5BEE66}" type="pres">
      <dgm:prSet presAssocID="{B9DE7EE8-F124-47DA-9DA5-1B70EFF963E8}" presName="connTx" presStyleLbl="parChTrans1D3" presStyleIdx="0" presStyleCnt="1"/>
      <dgm:spPr/>
      <dgm:t>
        <a:bodyPr/>
        <a:lstStyle/>
        <a:p>
          <a:endParaRPr lang="cs-CZ"/>
        </a:p>
      </dgm:t>
    </dgm:pt>
    <dgm:pt modelId="{9E5705CA-A431-42CD-B019-07A50A90A787}" type="pres">
      <dgm:prSet presAssocID="{52AEA8F3-AB47-4D50-B90C-0E9763C809C1}" presName="root2" presStyleCnt="0"/>
      <dgm:spPr/>
      <dgm:t>
        <a:bodyPr/>
        <a:lstStyle/>
        <a:p>
          <a:endParaRPr lang="cs-CZ"/>
        </a:p>
      </dgm:t>
    </dgm:pt>
    <dgm:pt modelId="{0E6ED07A-2EB2-4AFD-96F9-D9A9F7223302}" type="pres">
      <dgm:prSet presAssocID="{52AEA8F3-AB47-4D50-B90C-0E9763C809C1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A780D0-76C4-43B8-821A-8BFC336F0C73}" type="pres">
      <dgm:prSet presAssocID="{52AEA8F3-AB47-4D50-B90C-0E9763C809C1}" presName="level3hierChild" presStyleCnt="0"/>
      <dgm:spPr/>
      <dgm:t>
        <a:bodyPr/>
        <a:lstStyle/>
        <a:p>
          <a:endParaRPr lang="cs-CZ"/>
        </a:p>
      </dgm:t>
    </dgm:pt>
    <dgm:pt modelId="{5B1C67BE-CAB3-4933-9DC5-85E0971F996E}" type="pres">
      <dgm:prSet presAssocID="{4B271F56-92E6-4C87-BE84-0C8F9EB56241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DE6A5A81-3792-498E-89E7-41CB6605AB5A}" type="pres">
      <dgm:prSet presAssocID="{4B271F56-92E6-4C87-BE84-0C8F9EB56241}" presName="connTx" presStyleLbl="parChTrans1D4" presStyleIdx="0" presStyleCnt="1"/>
      <dgm:spPr/>
      <dgm:t>
        <a:bodyPr/>
        <a:lstStyle/>
        <a:p>
          <a:endParaRPr lang="cs-CZ"/>
        </a:p>
      </dgm:t>
    </dgm:pt>
    <dgm:pt modelId="{0A2010D1-6A04-49CF-8A59-A02819E05FED}" type="pres">
      <dgm:prSet presAssocID="{074322DA-7015-4236-BAEC-6D6021C28F19}" presName="root2" presStyleCnt="0"/>
      <dgm:spPr/>
    </dgm:pt>
    <dgm:pt modelId="{D15E575E-9B3A-45E0-A1C6-7324F439DFB0}" type="pres">
      <dgm:prSet presAssocID="{074322DA-7015-4236-BAEC-6D6021C28F19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BC2428-F722-461E-9A3F-134E6373D252}" type="pres">
      <dgm:prSet presAssocID="{074322DA-7015-4236-BAEC-6D6021C28F19}" presName="level3hierChild" presStyleCnt="0"/>
      <dgm:spPr/>
    </dgm:pt>
    <dgm:pt modelId="{F87B3A10-23E7-4C02-AC15-DA285A22A5C7}" type="pres">
      <dgm:prSet presAssocID="{7B0F2817-7734-4B97-A2A8-897492BE0F8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6D95A35-FEAA-4DF7-8497-E3FEC6F5C27F}" type="pres">
      <dgm:prSet presAssocID="{7B0F2817-7734-4B97-A2A8-897492BE0F8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704359-67AB-431F-AD50-EF73FA0CED3E}" type="pres">
      <dgm:prSet presAssocID="{17A91B9B-BF31-4BAE-B282-8A0C63954B5D}" presName="root2" presStyleCnt="0"/>
      <dgm:spPr/>
      <dgm:t>
        <a:bodyPr/>
        <a:lstStyle/>
        <a:p>
          <a:endParaRPr lang="cs-CZ"/>
        </a:p>
      </dgm:t>
    </dgm:pt>
    <dgm:pt modelId="{8163E6F4-6C83-4B99-BB9F-1A7A62D854BE}" type="pres">
      <dgm:prSet presAssocID="{17A91B9B-BF31-4BAE-B282-8A0C63954B5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7888C6-990B-4EF3-8C65-CF8F89B81D5B}" type="pres">
      <dgm:prSet presAssocID="{17A91B9B-BF31-4BAE-B282-8A0C63954B5D}" presName="level3hierChild" presStyleCnt="0"/>
      <dgm:spPr/>
      <dgm:t>
        <a:bodyPr/>
        <a:lstStyle/>
        <a:p>
          <a:endParaRPr lang="cs-CZ"/>
        </a:p>
      </dgm:t>
    </dgm:pt>
  </dgm:ptLst>
  <dgm:cxnLst>
    <dgm:cxn modelId="{8AA83312-2676-45BF-BD83-744E794502ED}" type="presOf" srcId="{074322DA-7015-4236-BAEC-6D6021C28F19}" destId="{D15E575E-9B3A-45E0-A1C6-7324F439DFB0}" srcOrd="0" destOrd="0" presId="urn:microsoft.com/office/officeart/2005/8/layout/hierarchy2"/>
    <dgm:cxn modelId="{74C3C6F5-62E2-40AD-8FE0-19562C0CE62F}" type="presOf" srcId="{4B271F56-92E6-4C87-BE84-0C8F9EB56241}" destId="{DE6A5A81-3792-498E-89E7-41CB6605AB5A}" srcOrd="1" destOrd="0" presId="urn:microsoft.com/office/officeart/2005/8/layout/hierarchy2"/>
    <dgm:cxn modelId="{C77287CF-58A8-4CBA-9ABC-23215A893609}" srcId="{01EBF5D6-CB23-4901-990C-FE55079D460D}" destId="{17A91B9B-BF31-4BAE-B282-8A0C63954B5D}" srcOrd="1" destOrd="0" parTransId="{7B0F2817-7734-4B97-A2A8-897492BE0F84}" sibTransId="{1E3B6796-E28D-4435-A20B-3FD96BDB1DC2}"/>
    <dgm:cxn modelId="{76CFEE7F-DB0C-4936-97DA-96E3CF03D4BB}" srcId="{47CF8741-3711-494B-BFF0-5BCEC080AFE8}" destId="{52AEA8F3-AB47-4D50-B90C-0E9763C809C1}" srcOrd="0" destOrd="0" parTransId="{B9DE7EE8-F124-47DA-9DA5-1B70EFF963E8}" sibTransId="{9DF23A83-4942-4209-A03F-B5DF1A67F6B9}"/>
    <dgm:cxn modelId="{6D62A4D7-1F4A-4B9B-8DA2-F054F38335A4}" type="presOf" srcId="{7B0F2817-7734-4B97-A2A8-897492BE0F84}" destId="{F87B3A10-23E7-4C02-AC15-DA285A22A5C7}" srcOrd="0" destOrd="0" presId="urn:microsoft.com/office/officeart/2005/8/layout/hierarchy2"/>
    <dgm:cxn modelId="{B64112A8-1703-4562-8047-21FBF18229CD}" type="presOf" srcId="{B9DE7EE8-F124-47DA-9DA5-1B70EFF963E8}" destId="{B101590B-EF69-491F-901A-AD10CC5BEE66}" srcOrd="1" destOrd="0" presId="urn:microsoft.com/office/officeart/2005/8/layout/hierarchy2"/>
    <dgm:cxn modelId="{C08E4581-AE39-468C-8A8F-02E5EA78AE2A}" type="presOf" srcId="{17A91B9B-BF31-4BAE-B282-8A0C63954B5D}" destId="{8163E6F4-6C83-4B99-BB9F-1A7A62D854BE}" srcOrd="0" destOrd="0" presId="urn:microsoft.com/office/officeart/2005/8/layout/hierarchy2"/>
    <dgm:cxn modelId="{53159FDE-4C0E-4445-8722-A2CE4C777386}" srcId="{01EBF5D6-CB23-4901-990C-FE55079D460D}" destId="{47CF8741-3711-494B-BFF0-5BCEC080AFE8}" srcOrd="0" destOrd="0" parTransId="{108F09DC-13FE-46AA-A456-A94ABBE2838A}" sibTransId="{BD86E408-018E-4CDE-AA5A-4B93955E4B61}"/>
    <dgm:cxn modelId="{B7A6C605-ACA5-4387-8A72-82FBDB44828B}" type="presOf" srcId="{47CF8741-3711-494B-BFF0-5BCEC080AFE8}" destId="{BEF42DC3-17C3-44F9-8954-36D097049BD2}" srcOrd="0" destOrd="0" presId="urn:microsoft.com/office/officeart/2005/8/layout/hierarchy2"/>
    <dgm:cxn modelId="{765D2712-6284-4C6B-A89D-B70CC6B583FF}" type="presOf" srcId="{7B0F2817-7734-4B97-A2A8-897492BE0F84}" destId="{66D95A35-FEAA-4DF7-8497-E3FEC6F5C27F}" srcOrd="1" destOrd="0" presId="urn:microsoft.com/office/officeart/2005/8/layout/hierarchy2"/>
    <dgm:cxn modelId="{3EAB9322-05ED-42A8-8C9B-975F57099A0D}" type="presOf" srcId="{A17FEA7D-10FF-4A25-B403-862BB9B5E5BF}" destId="{27655788-3075-4040-9A2B-D2F7F36B4D78}" srcOrd="0" destOrd="0" presId="urn:microsoft.com/office/officeart/2005/8/layout/hierarchy2"/>
    <dgm:cxn modelId="{1DA51C1E-972F-4059-8698-C175493B8EC8}" type="presOf" srcId="{108F09DC-13FE-46AA-A456-A94ABBE2838A}" destId="{CE88A64E-0DA1-485E-8206-592184E0D926}" srcOrd="1" destOrd="0" presId="urn:microsoft.com/office/officeart/2005/8/layout/hierarchy2"/>
    <dgm:cxn modelId="{C871308E-F721-4479-B0AF-8F599BFD8253}" type="presOf" srcId="{01EBF5D6-CB23-4901-990C-FE55079D460D}" destId="{B6453ED8-39C4-4B78-B248-F2BD99A32924}" srcOrd="0" destOrd="0" presId="urn:microsoft.com/office/officeart/2005/8/layout/hierarchy2"/>
    <dgm:cxn modelId="{085EC1DD-73B8-41D0-9316-F462F2EEBDC7}" type="presOf" srcId="{B9DE7EE8-F124-47DA-9DA5-1B70EFF963E8}" destId="{14531B58-4DD8-4D4C-A6FF-C7CC0DA62B7D}" srcOrd="0" destOrd="0" presId="urn:microsoft.com/office/officeart/2005/8/layout/hierarchy2"/>
    <dgm:cxn modelId="{F5D2CC57-4D5A-415E-A862-E2DE0C34375B}" type="presOf" srcId="{4B271F56-92E6-4C87-BE84-0C8F9EB56241}" destId="{5B1C67BE-CAB3-4933-9DC5-85E0971F996E}" srcOrd="0" destOrd="0" presId="urn:microsoft.com/office/officeart/2005/8/layout/hierarchy2"/>
    <dgm:cxn modelId="{3A270F43-B7BB-4417-9486-172B12900005}" type="presOf" srcId="{108F09DC-13FE-46AA-A456-A94ABBE2838A}" destId="{C0AC4894-760B-47D3-82D5-37C6364CBD82}" srcOrd="0" destOrd="0" presId="urn:microsoft.com/office/officeart/2005/8/layout/hierarchy2"/>
    <dgm:cxn modelId="{1DE27B7B-CECB-4E6B-B359-C36D0A3AA97B}" srcId="{52AEA8F3-AB47-4D50-B90C-0E9763C809C1}" destId="{074322DA-7015-4236-BAEC-6D6021C28F19}" srcOrd="0" destOrd="0" parTransId="{4B271F56-92E6-4C87-BE84-0C8F9EB56241}" sibTransId="{E2A83E92-813E-43DA-AEA7-7133A8399032}"/>
    <dgm:cxn modelId="{A31795D5-8094-4C7E-8D16-DA86769B3144}" type="presOf" srcId="{52AEA8F3-AB47-4D50-B90C-0E9763C809C1}" destId="{0E6ED07A-2EB2-4AFD-96F9-D9A9F7223302}" srcOrd="0" destOrd="0" presId="urn:microsoft.com/office/officeart/2005/8/layout/hierarchy2"/>
    <dgm:cxn modelId="{B5105B3C-ECB4-4BEF-A519-D7B2ACBBCB09}" srcId="{A17FEA7D-10FF-4A25-B403-862BB9B5E5BF}" destId="{01EBF5D6-CB23-4901-990C-FE55079D460D}" srcOrd="0" destOrd="0" parTransId="{1398A9C7-426B-4857-A7C6-C95CCABAE44A}" sibTransId="{282EC975-B701-462B-BAD9-E80B4BA6B28A}"/>
    <dgm:cxn modelId="{D7765D92-8580-4996-BE6C-43B5A9F90F8C}" type="presParOf" srcId="{27655788-3075-4040-9A2B-D2F7F36B4D78}" destId="{E3B2F734-80F4-4EEE-933A-3587AC3DEFD1}" srcOrd="0" destOrd="0" presId="urn:microsoft.com/office/officeart/2005/8/layout/hierarchy2"/>
    <dgm:cxn modelId="{51BAB4F7-2CF4-4E55-BBF8-FBF9E87B93B5}" type="presParOf" srcId="{E3B2F734-80F4-4EEE-933A-3587AC3DEFD1}" destId="{B6453ED8-39C4-4B78-B248-F2BD99A32924}" srcOrd="0" destOrd="0" presId="urn:microsoft.com/office/officeart/2005/8/layout/hierarchy2"/>
    <dgm:cxn modelId="{792B43D7-BEBC-44C2-9B30-568C702E01FF}" type="presParOf" srcId="{E3B2F734-80F4-4EEE-933A-3587AC3DEFD1}" destId="{E42863C3-6BFD-404B-8943-B1F674FC3C7E}" srcOrd="1" destOrd="0" presId="urn:microsoft.com/office/officeart/2005/8/layout/hierarchy2"/>
    <dgm:cxn modelId="{796B5F64-09D5-4796-84DE-6A9E3B24427A}" type="presParOf" srcId="{E42863C3-6BFD-404B-8943-B1F674FC3C7E}" destId="{C0AC4894-760B-47D3-82D5-37C6364CBD82}" srcOrd="0" destOrd="0" presId="urn:microsoft.com/office/officeart/2005/8/layout/hierarchy2"/>
    <dgm:cxn modelId="{CF00C17D-E42A-479D-AB47-7E19F618EA94}" type="presParOf" srcId="{C0AC4894-760B-47D3-82D5-37C6364CBD82}" destId="{CE88A64E-0DA1-485E-8206-592184E0D926}" srcOrd="0" destOrd="0" presId="urn:microsoft.com/office/officeart/2005/8/layout/hierarchy2"/>
    <dgm:cxn modelId="{60CDF946-6233-4B33-A514-FDDC1E9670B7}" type="presParOf" srcId="{E42863C3-6BFD-404B-8943-B1F674FC3C7E}" destId="{9DD2E77D-078D-4596-9E38-AE1133331E3E}" srcOrd="1" destOrd="0" presId="urn:microsoft.com/office/officeart/2005/8/layout/hierarchy2"/>
    <dgm:cxn modelId="{CA72DB3D-9B16-4DFF-88C5-630F11A59F2A}" type="presParOf" srcId="{9DD2E77D-078D-4596-9E38-AE1133331E3E}" destId="{BEF42DC3-17C3-44F9-8954-36D097049BD2}" srcOrd="0" destOrd="0" presId="urn:microsoft.com/office/officeart/2005/8/layout/hierarchy2"/>
    <dgm:cxn modelId="{7493F210-8128-47C7-87CA-282C6FB7B7F2}" type="presParOf" srcId="{9DD2E77D-078D-4596-9E38-AE1133331E3E}" destId="{6A360A1D-298F-4712-8B14-2C6598ABF520}" srcOrd="1" destOrd="0" presId="urn:microsoft.com/office/officeart/2005/8/layout/hierarchy2"/>
    <dgm:cxn modelId="{BB935280-8352-4F00-B707-82C92FC8CE70}" type="presParOf" srcId="{6A360A1D-298F-4712-8B14-2C6598ABF520}" destId="{14531B58-4DD8-4D4C-A6FF-C7CC0DA62B7D}" srcOrd="0" destOrd="0" presId="urn:microsoft.com/office/officeart/2005/8/layout/hierarchy2"/>
    <dgm:cxn modelId="{E87284C5-091D-4F81-B3D3-652A7B1D8677}" type="presParOf" srcId="{14531B58-4DD8-4D4C-A6FF-C7CC0DA62B7D}" destId="{B101590B-EF69-491F-901A-AD10CC5BEE66}" srcOrd="0" destOrd="0" presId="urn:microsoft.com/office/officeart/2005/8/layout/hierarchy2"/>
    <dgm:cxn modelId="{C2ED04B2-F9B9-4D6C-A3C8-19E227559C92}" type="presParOf" srcId="{6A360A1D-298F-4712-8B14-2C6598ABF520}" destId="{9E5705CA-A431-42CD-B019-07A50A90A787}" srcOrd="1" destOrd="0" presId="urn:microsoft.com/office/officeart/2005/8/layout/hierarchy2"/>
    <dgm:cxn modelId="{E0B6657D-873D-4093-9A76-82C9A02B6E16}" type="presParOf" srcId="{9E5705CA-A431-42CD-B019-07A50A90A787}" destId="{0E6ED07A-2EB2-4AFD-96F9-D9A9F7223302}" srcOrd="0" destOrd="0" presId="urn:microsoft.com/office/officeart/2005/8/layout/hierarchy2"/>
    <dgm:cxn modelId="{D0345337-2DC2-40D0-9605-6F3E8042D6FB}" type="presParOf" srcId="{9E5705CA-A431-42CD-B019-07A50A90A787}" destId="{35A780D0-76C4-43B8-821A-8BFC336F0C73}" srcOrd="1" destOrd="0" presId="urn:microsoft.com/office/officeart/2005/8/layout/hierarchy2"/>
    <dgm:cxn modelId="{A9A54AC1-985F-4FBC-8231-F80A202027FA}" type="presParOf" srcId="{35A780D0-76C4-43B8-821A-8BFC336F0C73}" destId="{5B1C67BE-CAB3-4933-9DC5-85E0971F996E}" srcOrd="0" destOrd="0" presId="urn:microsoft.com/office/officeart/2005/8/layout/hierarchy2"/>
    <dgm:cxn modelId="{152D3BF7-E28E-43E0-B023-7CE6FF5EE2CE}" type="presParOf" srcId="{5B1C67BE-CAB3-4933-9DC5-85E0971F996E}" destId="{DE6A5A81-3792-498E-89E7-41CB6605AB5A}" srcOrd="0" destOrd="0" presId="urn:microsoft.com/office/officeart/2005/8/layout/hierarchy2"/>
    <dgm:cxn modelId="{E63DBC96-6C05-477A-8D53-CF50B1FA5F13}" type="presParOf" srcId="{35A780D0-76C4-43B8-821A-8BFC336F0C73}" destId="{0A2010D1-6A04-49CF-8A59-A02819E05FED}" srcOrd="1" destOrd="0" presId="urn:microsoft.com/office/officeart/2005/8/layout/hierarchy2"/>
    <dgm:cxn modelId="{77A12142-9032-4454-BF13-CCEBC95790D6}" type="presParOf" srcId="{0A2010D1-6A04-49CF-8A59-A02819E05FED}" destId="{D15E575E-9B3A-45E0-A1C6-7324F439DFB0}" srcOrd="0" destOrd="0" presId="urn:microsoft.com/office/officeart/2005/8/layout/hierarchy2"/>
    <dgm:cxn modelId="{30EEA8CA-C69E-4A6C-8E7F-6DF9D98AF481}" type="presParOf" srcId="{0A2010D1-6A04-49CF-8A59-A02819E05FED}" destId="{30BC2428-F722-461E-9A3F-134E6373D252}" srcOrd="1" destOrd="0" presId="urn:microsoft.com/office/officeart/2005/8/layout/hierarchy2"/>
    <dgm:cxn modelId="{32A42EB8-F378-484A-AAC8-2EB260378F48}" type="presParOf" srcId="{E42863C3-6BFD-404B-8943-B1F674FC3C7E}" destId="{F87B3A10-23E7-4C02-AC15-DA285A22A5C7}" srcOrd="2" destOrd="0" presId="urn:microsoft.com/office/officeart/2005/8/layout/hierarchy2"/>
    <dgm:cxn modelId="{9AA41C9F-330D-48B5-8449-88E966FEA991}" type="presParOf" srcId="{F87B3A10-23E7-4C02-AC15-DA285A22A5C7}" destId="{66D95A35-FEAA-4DF7-8497-E3FEC6F5C27F}" srcOrd="0" destOrd="0" presId="urn:microsoft.com/office/officeart/2005/8/layout/hierarchy2"/>
    <dgm:cxn modelId="{D40F941C-0C4C-4BCD-8199-4614ECFB6C71}" type="presParOf" srcId="{E42863C3-6BFD-404B-8943-B1F674FC3C7E}" destId="{5B704359-67AB-431F-AD50-EF73FA0CED3E}" srcOrd="3" destOrd="0" presId="urn:microsoft.com/office/officeart/2005/8/layout/hierarchy2"/>
    <dgm:cxn modelId="{AAD0E8D1-A624-4EF2-A44E-EAA2B43D1F86}" type="presParOf" srcId="{5B704359-67AB-431F-AD50-EF73FA0CED3E}" destId="{8163E6F4-6C83-4B99-BB9F-1A7A62D854BE}" srcOrd="0" destOrd="0" presId="urn:microsoft.com/office/officeart/2005/8/layout/hierarchy2"/>
    <dgm:cxn modelId="{3835F07B-21E4-4306-9C0A-740C03E40736}" type="presParOf" srcId="{5B704359-67AB-431F-AD50-EF73FA0CED3E}" destId="{F97888C6-990B-4EF3-8C65-CF8F89B81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D9CDB7-FDA8-42FB-96A0-5690C43B815B}" type="doc">
      <dgm:prSet loTypeId="urn:microsoft.com/office/officeart/2005/8/layout/chart3" loCatId="cycle" qsTypeId="urn:microsoft.com/office/officeart/2005/8/quickstyle/simple1" qsCatId="simple" csTypeId="urn:microsoft.com/office/officeart/2005/8/colors/accent2_2" csCatId="accent2" phldr="1"/>
      <dgm:spPr/>
    </dgm:pt>
    <dgm:pt modelId="{56AEAD08-39B8-48FC-825F-7EAAC40AB5D1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Opakovaná žádost o přestup</a:t>
          </a:r>
          <a:endParaRPr lang="cs-CZ" dirty="0">
            <a:latin typeface="Garamond" panose="02020404030301010803" pitchFamily="18" charset="0"/>
          </a:endParaRPr>
        </a:p>
      </dgm:t>
    </dgm:pt>
    <dgm:pt modelId="{E31BAA46-8F6D-44B9-9FE5-5226E5519C6F}" type="parTrans" cxnId="{2652F85E-BE0A-46F9-BD7C-D7B39AF5AD5A}">
      <dgm:prSet/>
      <dgm:spPr/>
      <dgm:t>
        <a:bodyPr/>
        <a:lstStyle/>
        <a:p>
          <a:endParaRPr lang="cs-CZ"/>
        </a:p>
      </dgm:t>
    </dgm:pt>
    <dgm:pt modelId="{47BDDA2F-CD55-492A-89A7-B2EDD98151A5}" type="sibTrans" cxnId="{2652F85E-BE0A-46F9-BD7C-D7B39AF5AD5A}">
      <dgm:prSet/>
      <dgm:spPr/>
      <dgm:t>
        <a:bodyPr/>
        <a:lstStyle/>
        <a:p>
          <a:endParaRPr lang="cs-CZ"/>
        </a:p>
      </dgm:t>
    </dgm:pt>
    <dgm:pt modelId="{AE020060-4EEA-4EEC-A546-2842B1E0B3B9}">
      <dgm:prSet phldrT="[Text]"/>
      <dgm:spPr>
        <a:solidFill>
          <a:srgbClr val="FF6600"/>
        </a:solidFill>
      </dgm:spPr>
      <dgm:t>
        <a:bodyPr/>
        <a:lstStyle/>
        <a:p>
          <a:r>
            <a:rPr lang="cs-CZ" dirty="0" smtClean="0">
              <a:latin typeface="Garamond" panose="02020404030301010803" pitchFamily="18" charset="0"/>
            </a:rPr>
            <a:t>Zaplacení odstupného</a:t>
          </a:r>
          <a:endParaRPr lang="cs-CZ" dirty="0">
            <a:latin typeface="Garamond" panose="02020404030301010803" pitchFamily="18" charset="0"/>
          </a:endParaRPr>
        </a:p>
      </dgm:t>
    </dgm:pt>
    <dgm:pt modelId="{4AA09662-0F59-42B9-9E24-0B5B0869AF6A}" type="parTrans" cxnId="{9979C06F-5AB4-43CB-9C34-5C95E1B0008C}">
      <dgm:prSet/>
      <dgm:spPr/>
      <dgm:t>
        <a:bodyPr/>
        <a:lstStyle/>
        <a:p>
          <a:endParaRPr lang="cs-CZ"/>
        </a:p>
      </dgm:t>
    </dgm:pt>
    <dgm:pt modelId="{CDBF960A-1346-4760-A07D-0D324EE967F6}" type="sibTrans" cxnId="{9979C06F-5AB4-43CB-9C34-5C95E1B0008C}">
      <dgm:prSet/>
      <dgm:spPr/>
      <dgm:t>
        <a:bodyPr/>
        <a:lstStyle/>
        <a:p>
          <a:endParaRPr lang="cs-CZ"/>
        </a:p>
      </dgm:t>
    </dgm:pt>
    <dgm:pt modelId="{C9401741-B340-42EF-BB88-1C1EDACA3A40}">
      <dgm:prSet phldrT="[Text]" custT="1"/>
      <dgm:spPr>
        <a:solidFill>
          <a:srgbClr val="FF6600"/>
        </a:solidFill>
      </dgm:spPr>
      <dgm:t>
        <a:bodyPr/>
        <a:lstStyle/>
        <a:p>
          <a:r>
            <a:rPr lang="cs-CZ" sz="2400" dirty="0" smtClean="0">
              <a:latin typeface="Garamond" panose="02020404030301010803" pitchFamily="18" charset="0"/>
            </a:rPr>
            <a:t>Souhlas mateřského klubu</a:t>
          </a:r>
          <a:endParaRPr lang="cs-CZ" sz="2400" dirty="0">
            <a:latin typeface="Garamond" panose="02020404030301010803" pitchFamily="18" charset="0"/>
          </a:endParaRPr>
        </a:p>
      </dgm:t>
    </dgm:pt>
    <dgm:pt modelId="{7300982F-053E-46A3-9BE7-6C6D21BF42B3}" type="parTrans" cxnId="{09BC3ECC-F6C2-4E84-AA69-511527A5C659}">
      <dgm:prSet/>
      <dgm:spPr/>
      <dgm:t>
        <a:bodyPr/>
        <a:lstStyle/>
        <a:p>
          <a:endParaRPr lang="cs-CZ"/>
        </a:p>
      </dgm:t>
    </dgm:pt>
    <dgm:pt modelId="{36BE25C2-03E8-4388-93EA-EFC7827C6544}" type="sibTrans" cxnId="{09BC3ECC-F6C2-4E84-AA69-511527A5C659}">
      <dgm:prSet/>
      <dgm:spPr/>
      <dgm:t>
        <a:bodyPr/>
        <a:lstStyle/>
        <a:p>
          <a:endParaRPr lang="cs-CZ"/>
        </a:p>
      </dgm:t>
    </dgm:pt>
    <dgm:pt modelId="{6F90EA05-1EE4-4334-BA52-FC34B9FE8AF7}" type="pres">
      <dgm:prSet presAssocID="{C0D9CDB7-FDA8-42FB-96A0-5690C43B815B}" presName="compositeShape" presStyleCnt="0">
        <dgm:presLayoutVars>
          <dgm:chMax val="7"/>
          <dgm:dir/>
          <dgm:resizeHandles val="exact"/>
        </dgm:presLayoutVars>
      </dgm:prSet>
      <dgm:spPr/>
    </dgm:pt>
    <dgm:pt modelId="{65AF6BA0-BF14-4C6A-A1C7-5DCB7644A17D}" type="pres">
      <dgm:prSet presAssocID="{C0D9CDB7-FDA8-42FB-96A0-5690C43B815B}" presName="wedge1" presStyleLbl="node1" presStyleIdx="0" presStyleCnt="3" custScaleY="85616"/>
      <dgm:spPr/>
      <dgm:t>
        <a:bodyPr/>
        <a:lstStyle/>
        <a:p>
          <a:endParaRPr lang="cs-CZ"/>
        </a:p>
      </dgm:t>
    </dgm:pt>
    <dgm:pt modelId="{2A8BABD7-6770-48AF-89A9-B3885703A523}" type="pres">
      <dgm:prSet presAssocID="{C0D9CDB7-FDA8-42FB-96A0-5690C43B815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00D747-A9D7-43BB-BC67-5AB27CAA8BDE}" type="pres">
      <dgm:prSet presAssocID="{C0D9CDB7-FDA8-42FB-96A0-5690C43B815B}" presName="wedge2" presStyleLbl="node1" presStyleIdx="1" presStyleCnt="3"/>
      <dgm:spPr/>
      <dgm:t>
        <a:bodyPr/>
        <a:lstStyle/>
        <a:p>
          <a:endParaRPr lang="cs-CZ"/>
        </a:p>
      </dgm:t>
    </dgm:pt>
    <dgm:pt modelId="{11FEBD81-8C31-4C87-A664-236E839437B5}" type="pres">
      <dgm:prSet presAssocID="{C0D9CDB7-FDA8-42FB-96A0-5690C43B815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66ACAA-AE10-410E-992F-1F83BAD9D844}" type="pres">
      <dgm:prSet presAssocID="{C0D9CDB7-FDA8-42FB-96A0-5690C43B815B}" presName="wedge3" presStyleLbl="node1" presStyleIdx="2" presStyleCnt="3"/>
      <dgm:spPr/>
      <dgm:t>
        <a:bodyPr/>
        <a:lstStyle/>
        <a:p>
          <a:endParaRPr lang="cs-CZ"/>
        </a:p>
      </dgm:t>
    </dgm:pt>
    <dgm:pt modelId="{8B30FF42-018B-4369-A0C9-372927432F31}" type="pres">
      <dgm:prSet presAssocID="{C0D9CDB7-FDA8-42FB-96A0-5690C43B815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5EAD2F-D705-4459-8452-4CE12C94B598}" type="presOf" srcId="{56AEAD08-39B8-48FC-825F-7EAAC40AB5D1}" destId="{65AF6BA0-BF14-4C6A-A1C7-5DCB7644A17D}" srcOrd="0" destOrd="0" presId="urn:microsoft.com/office/officeart/2005/8/layout/chart3"/>
    <dgm:cxn modelId="{A9291928-BBAB-4D1B-9356-C4C2CF47F59D}" type="presOf" srcId="{56AEAD08-39B8-48FC-825F-7EAAC40AB5D1}" destId="{2A8BABD7-6770-48AF-89A9-B3885703A523}" srcOrd="1" destOrd="0" presId="urn:microsoft.com/office/officeart/2005/8/layout/chart3"/>
    <dgm:cxn modelId="{2652F85E-BE0A-46F9-BD7C-D7B39AF5AD5A}" srcId="{C0D9CDB7-FDA8-42FB-96A0-5690C43B815B}" destId="{56AEAD08-39B8-48FC-825F-7EAAC40AB5D1}" srcOrd="0" destOrd="0" parTransId="{E31BAA46-8F6D-44B9-9FE5-5226E5519C6F}" sibTransId="{47BDDA2F-CD55-492A-89A7-B2EDD98151A5}"/>
    <dgm:cxn modelId="{530BBC41-93FC-4061-99EA-93A415AA587E}" type="presOf" srcId="{C9401741-B340-42EF-BB88-1C1EDACA3A40}" destId="{8B30FF42-018B-4369-A0C9-372927432F31}" srcOrd="1" destOrd="0" presId="urn:microsoft.com/office/officeart/2005/8/layout/chart3"/>
    <dgm:cxn modelId="{9979C06F-5AB4-43CB-9C34-5C95E1B0008C}" srcId="{C0D9CDB7-FDA8-42FB-96A0-5690C43B815B}" destId="{AE020060-4EEA-4EEC-A546-2842B1E0B3B9}" srcOrd="1" destOrd="0" parTransId="{4AA09662-0F59-42B9-9E24-0B5B0869AF6A}" sibTransId="{CDBF960A-1346-4760-A07D-0D324EE967F6}"/>
    <dgm:cxn modelId="{5C975110-B3E0-40F1-99D9-E62323378AC0}" type="presOf" srcId="{AE020060-4EEA-4EEC-A546-2842B1E0B3B9}" destId="{11FEBD81-8C31-4C87-A664-236E839437B5}" srcOrd="1" destOrd="0" presId="urn:microsoft.com/office/officeart/2005/8/layout/chart3"/>
    <dgm:cxn modelId="{09BC3ECC-F6C2-4E84-AA69-511527A5C659}" srcId="{C0D9CDB7-FDA8-42FB-96A0-5690C43B815B}" destId="{C9401741-B340-42EF-BB88-1C1EDACA3A40}" srcOrd="2" destOrd="0" parTransId="{7300982F-053E-46A3-9BE7-6C6D21BF42B3}" sibTransId="{36BE25C2-03E8-4388-93EA-EFC7827C6544}"/>
    <dgm:cxn modelId="{29423E09-E0AC-41C0-9C80-5F48F9D39459}" type="presOf" srcId="{AE020060-4EEA-4EEC-A546-2842B1E0B3B9}" destId="{2A00D747-A9D7-43BB-BC67-5AB27CAA8BDE}" srcOrd="0" destOrd="0" presId="urn:microsoft.com/office/officeart/2005/8/layout/chart3"/>
    <dgm:cxn modelId="{61CA3D54-B31E-4A36-AFAE-213C25FF2F38}" type="presOf" srcId="{C0D9CDB7-FDA8-42FB-96A0-5690C43B815B}" destId="{6F90EA05-1EE4-4334-BA52-FC34B9FE8AF7}" srcOrd="0" destOrd="0" presId="urn:microsoft.com/office/officeart/2005/8/layout/chart3"/>
    <dgm:cxn modelId="{DC60CCEB-6BE9-4242-920E-089F8384DFAE}" type="presOf" srcId="{C9401741-B340-42EF-BB88-1C1EDACA3A40}" destId="{2E66ACAA-AE10-410E-992F-1F83BAD9D844}" srcOrd="0" destOrd="0" presId="urn:microsoft.com/office/officeart/2005/8/layout/chart3"/>
    <dgm:cxn modelId="{874004AB-6806-4DC7-8E27-25D630FAF2D7}" type="presParOf" srcId="{6F90EA05-1EE4-4334-BA52-FC34B9FE8AF7}" destId="{65AF6BA0-BF14-4C6A-A1C7-5DCB7644A17D}" srcOrd="0" destOrd="0" presId="urn:microsoft.com/office/officeart/2005/8/layout/chart3"/>
    <dgm:cxn modelId="{C7843001-8D1F-4333-A80E-91CCA0A876BE}" type="presParOf" srcId="{6F90EA05-1EE4-4334-BA52-FC34B9FE8AF7}" destId="{2A8BABD7-6770-48AF-89A9-B3885703A523}" srcOrd="1" destOrd="0" presId="urn:microsoft.com/office/officeart/2005/8/layout/chart3"/>
    <dgm:cxn modelId="{A0311BDE-E028-475E-B14F-C9923D5F60F9}" type="presParOf" srcId="{6F90EA05-1EE4-4334-BA52-FC34B9FE8AF7}" destId="{2A00D747-A9D7-43BB-BC67-5AB27CAA8BDE}" srcOrd="2" destOrd="0" presId="urn:microsoft.com/office/officeart/2005/8/layout/chart3"/>
    <dgm:cxn modelId="{DCFEC99A-93AF-4F89-A2F2-B443BA067585}" type="presParOf" srcId="{6F90EA05-1EE4-4334-BA52-FC34B9FE8AF7}" destId="{11FEBD81-8C31-4C87-A664-236E839437B5}" srcOrd="3" destOrd="0" presId="urn:microsoft.com/office/officeart/2005/8/layout/chart3"/>
    <dgm:cxn modelId="{9180AD2B-5B2B-406C-9DE3-D37DF48E7E81}" type="presParOf" srcId="{6F90EA05-1EE4-4334-BA52-FC34B9FE8AF7}" destId="{2E66ACAA-AE10-410E-992F-1F83BAD9D844}" srcOrd="4" destOrd="0" presId="urn:microsoft.com/office/officeart/2005/8/layout/chart3"/>
    <dgm:cxn modelId="{B78BBAEE-9FD3-4F21-A3D5-7609CEE170D5}" type="presParOf" srcId="{6F90EA05-1EE4-4334-BA52-FC34B9FE8AF7}" destId="{8B30FF42-018B-4369-A0C9-372927432F3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A5E811-ADFC-44B2-B20A-E1B320FFB494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AC8E8B4-3CCD-40D5-93D3-15BBA16C1228}">
      <dgm:prSet phldrT="[Text]"/>
      <dgm:spPr>
        <a:solidFill>
          <a:srgbClr val="0066FF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1. – 20. 6. (u hráčů U10 a U11 – standardní letní a zimní přestupní období)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40F22FBC-1A35-4770-8776-AB57F3F59BE6}" type="parTrans" cxnId="{0BADF8F2-DA06-4373-8429-CD1AD31091F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2EEF94E5-E259-42E4-B204-9453AFA34CD4}" type="sibTrans" cxnId="{0BADF8F2-DA06-4373-8429-CD1AD31091F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2DCCED0C-F4C6-4A4B-961A-52C18C21CAB6}">
      <dgm:prSet phldrT="[Text]"/>
      <dgm:spPr>
        <a:solidFill>
          <a:srgbClr val="FF6600"/>
        </a:solidFill>
      </dgm:spPr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Mám profesionální smlouvu</a:t>
          </a:r>
        </a:p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- volný pohyb není možný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0C30250-E473-4701-86F6-FD2311115E6F}" type="parTrans" cxnId="{6E7F1DF4-8EC5-4F24-8F13-DA71FB05762E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9234B3D-6AEA-4569-9201-56F55081EA89}" type="sibTrans" cxnId="{6E7F1DF4-8EC5-4F24-8F13-DA71FB05762E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3648A4B0-95A1-495E-ADE5-467E5EC38DE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Nemám profesionální smlouvu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4DD6AA5F-0E38-41D8-AC90-1E8A948A7E71}" type="parTrans" cxnId="{1A645411-44FC-4555-AF5E-A1E620467D33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A9A04A7-F536-422C-A07A-90A5C17EADA1}" type="sibTrans" cxnId="{1A645411-44FC-4555-AF5E-A1E620467D33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F69D56F1-8C8D-40D6-92AA-7DD0F6177ED6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Období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D684B87D-1C49-471A-86A7-67BCA20F3B78}" type="parTrans" cxnId="{081221BF-8C10-4107-A8BB-D01AFB2BF36D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1E3D967B-A3BF-4E5E-AB8A-DDEC096F17F6}" type="sibTrans" cxnId="{081221BF-8C10-4107-A8BB-D01AFB2BF36D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BA786F4-B444-456A-8BEE-8BC5095DE311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Smlouva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DABCC15-1A8F-4ED8-A56A-64EEDB4CBE46}" type="parTrans" cxnId="{0DC195AA-AB1F-494B-A090-DCAAAA0BDCD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B584F594-C67D-4AA4-A95C-87875AE280B9}" type="sibTrans" cxnId="{0DC195AA-AB1F-494B-A090-DCAAAA0BDCD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0B424AEE-3FFB-4736-9530-57EAB9776CB5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Věk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E06DDC9F-53C5-4625-95F4-3753196BCCD0}" type="parTrans" cxnId="{529119E0-EF1F-4638-A017-C64EE3A6D45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0593074F-0403-4108-B0FC-EBE83259F3AA}" type="sibTrans" cxnId="{529119E0-EF1F-4638-A017-C64EE3A6D455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8B4CD467-86F1-40A8-B418-A15340B051A6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Odstupné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A248F1ED-8BE0-4CAB-9731-32DCA236F0AC}" type="parTrans" cxnId="{98422CC1-DBAB-42E7-B35A-C8DF67C4B6FC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AA3DAB35-8CDB-40C9-8D07-50C2B211673F}" type="sibTrans" cxnId="{98422CC1-DBAB-42E7-B35A-C8DF67C4B6FC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7B4C025F-3BAE-4989-BC85-6ED66FAC053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12 – 33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B6AA92B0-AD80-45E3-A7B8-AD2004653D31}" type="parTrans" cxnId="{F81BB4F3-B87F-4267-8BAF-ECF2EA660F8B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FEEFD989-BF0D-47B3-9C13-7807F96D8668}" type="sibTrans" cxnId="{F81BB4F3-B87F-4267-8BAF-ECF2EA660F8B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C69A39D9-452C-458F-9FED-87D3601592C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34 - ∞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73E41FC7-2F60-4AC8-971F-B3A87D8923D5}" type="parTrans" cxnId="{1F0BD978-713B-424D-8E9B-F772616E0F47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8A69E3D8-2EDF-4F40-A51A-97F2A9B772F5}" type="sibTrans" cxnId="{1F0BD978-713B-424D-8E9B-F772616E0F47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28901A5C-942A-4E20-B7B6-08BF076E0CA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dle tabulky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A8B0FFA7-6F59-445C-963F-3092174BF34B}" type="parTrans" cxnId="{69366432-8BC6-4E40-9F64-E50435EB1516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432FC3A1-92F1-4638-AC9B-AB7293BEE019}" type="sibTrans" cxnId="{69366432-8BC6-4E40-9F64-E50435EB1516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44D2646D-6259-4809-BA70-E1326B55F5B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zdarma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E709A413-F815-401A-9709-7D76A0695D0A}" type="parTrans" cxnId="{E8C3D348-E44E-4C70-92BE-ED9CA468D5C0}">
      <dgm:prSet/>
      <dgm:spPr/>
      <dgm:t>
        <a:bodyPr/>
        <a:lstStyle/>
        <a:p>
          <a:endParaRPr lang="cs-CZ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1C9A2E8-2812-4B4C-9B20-73CF30B1E0DA}" type="sibTrans" cxnId="{E8C3D348-E44E-4C70-92BE-ED9CA468D5C0}">
      <dgm:prSet/>
      <dgm:spPr/>
      <dgm:t>
        <a:bodyPr/>
        <a:lstStyle/>
        <a:p>
          <a:endParaRPr lang="cs-CZ">
            <a:latin typeface="Garamond" panose="02020404030301010803" pitchFamily="18" charset="0"/>
          </a:endParaRPr>
        </a:p>
      </dgm:t>
    </dgm:pt>
    <dgm:pt modelId="{CF0456CE-1CE2-4C52-88AC-B9A059D2E9E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10 – 11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2CC6CA0F-9E60-4FD5-A220-63832D6A61B5}" type="parTrans" cxnId="{7F3AEEC7-BB88-4040-AB83-B7DCDCD57AB6}">
      <dgm:prSet/>
      <dgm:spPr/>
      <dgm:t>
        <a:bodyPr/>
        <a:lstStyle/>
        <a:p>
          <a:endParaRPr lang="cs-CZ"/>
        </a:p>
      </dgm:t>
    </dgm:pt>
    <dgm:pt modelId="{2994E847-96B8-4C8C-A58D-3F1F1AF89780}" type="sibTrans" cxnId="{7F3AEEC7-BB88-4040-AB83-B7DCDCD57AB6}">
      <dgm:prSet/>
      <dgm:spPr/>
      <dgm:t>
        <a:bodyPr/>
        <a:lstStyle/>
        <a:p>
          <a:endParaRPr lang="cs-CZ"/>
        </a:p>
      </dgm:t>
    </dgm:pt>
    <dgm:pt modelId="{2F3553CA-05C7-4E1B-A4E8-828B1F5C5A9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aramond" panose="02020404030301010803" pitchFamily="18" charset="0"/>
            </a:rPr>
            <a:t>1500,- Kč/rok registrace v klubu</a:t>
          </a:r>
          <a:endParaRPr lang="cs-CZ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CFDC2626-6197-4445-9757-E724DC1C4284}" type="parTrans" cxnId="{04006116-8FF0-4D13-A3DB-893C215BDE64}">
      <dgm:prSet/>
      <dgm:spPr/>
      <dgm:t>
        <a:bodyPr/>
        <a:lstStyle/>
        <a:p>
          <a:endParaRPr lang="cs-CZ"/>
        </a:p>
      </dgm:t>
    </dgm:pt>
    <dgm:pt modelId="{723A638D-4A32-4AA3-BB74-321EB74957E2}" type="sibTrans" cxnId="{04006116-8FF0-4D13-A3DB-893C215BDE64}">
      <dgm:prSet/>
      <dgm:spPr/>
      <dgm:t>
        <a:bodyPr/>
        <a:lstStyle/>
        <a:p>
          <a:endParaRPr lang="cs-CZ"/>
        </a:p>
      </dgm:t>
    </dgm:pt>
    <dgm:pt modelId="{A228B8AB-E461-44CA-924F-9F17F8E7A4F0}" type="pres">
      <dgm:prSet presAssocID="{50A5E811-ADFC-44B2-B20A-E1B320FFB4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47ED46-77A9-45AF-902E-7DA8153C95D7}" type="pres">
      <dgm:prSet presAssocID="{50A5E811-ADFC-44B2-B20A-E1B320FFB494}" presName="hierFlow" presStyleCnt="0"/>
      <dgm:spPr/>
    </dgm:pt>
    <dgm:pt modelId="{9955C6A5-5DA6-4EA2-82FA-C00255CD2C15}" type="pres">
      <dgm:prSet presAssocID="{50A5E811-ADFC-44B2-B20A-E1B320FFB494}" presName="firstBuf" presStyleCnt="0"/>
      <dgm:spPr/>
    </dgm:pt>
    <dgm:pt modelId="{8EF70F9D-3C2C-42B3-AB2D-270991F4FC6C}" type="pres">
      <dgm:prSet presAssocID="{50A5E811-ADFC-44B2-B20A-E1B320FFB4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25F3262-A83E-4968-8D1E-A9BAEBD1E030}" type="pres">
      <dgm:prSet presAssocID="{BAC8E8B4-3CCD-40D5-93D3-15BBA16C1228}" presName="Name17" presStyleCnt="0"/>
      <dgm:spPr/>
    </dgm:pt>
    <dgm:pt modelId="{8485ED89-63CB-4DEC-855C-50F7DD9609AC}" type="pres">
      <dgm:prSet presAssocID="{BAC8E8B4-3CCD-40D5-93D3-15BBA16C1228}" presName="level1Shape" presStyleLbl="node0" presStyleIdx="0" presStyleCnt="1" custScaleY="1712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C0B1A9-5D4F-4049-840D-62AE306E3391}" type="pres">
      <dgm:prSet presAssocID="{BAC8E8B4-3CCD-40D5-93D3-15BBA16C1228}" presName="hierChild2" presStyleCnt="0"/>
      <dgm:spPr/>
    </dgm:pt>
    <dgm:pt modelId="{7C1EE8A2-2D63-4A84-A385-5574CB56C384}" type="pres">
      <dgm:prSet presAssocID="{20C30250-E473-4701-86F6-FD2311115E6F}" presName="Name25" presStyleLbl="parChTrans1D2" presStyleIdx="0" presStyleCnt="2"/>
      <dgm:spPr/>
      <dgm:t>
        <a:bodyPr/>
        <a:lstStyle/>
        <a:p>
          <a:endParaRPr lang="cs-CZ"/>
        </a:p>
      </dgm:t>
    </dgm:pt>
    <dgm:pt modelId="{7789F377-E013-4F58-B56C-285FAE83A987}" type="pres">
      <dgm:prSet presAssocID="{20C30250-E473-4701-86F6-FD2311115E6F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B7D675B-CD9B-483F-9B2F-CAFBD80CB872}" type="pres">
      <dgm:prSet presAssocID="{2DCCED0C-F4C6-4A4B-961A-52C18C21CAB6}" presName="Name30" presStyleCnt="0"/>
      <dgm:spPr/>
    </dgm:pt>
    <dgm:pt modelId="{695CD382-64E5-488D-B286-9CBC9EFCD382}" type="pres">
      <dgm:prSet presAssocID="{2DCCED0C-F4C6-4A4B-961A-52C18C21CAB6}" presName="level2Shape" presStyleLbl="node2" presStyleIdx="0" presStyleCnt="2" custScaleY="139443"/>
      <dgm:spPr/>
      <dgm:t>
        <a:bodyPr/>
        <a:lstStyle/>
        <a:p>
          <a:endParaRPr lang="cs-CZ"/>
        </a:p>
      </dgm:t>
    </dgm:pt>
    <dgm:pt modelId="{3F26274E-A8BB-4B7B-B300-57A6EA5FCF41}" type="pres">
      <dgm:prSet presAssocID="{2DCCED0C-F4C6-4A4B-961A-52C18C21CAB6}" presName="hierChild3" presStyleCnt="0"/>
      <dgm:spPr/>
    </dgm:pt>
    <dgm:pt modelId="{BF41AF72-9594-4A6F-AF3E-DFC7095AAE23}" type="pres">
      <dgm:prSet presAssocID="{4DD6AA5F-0E38-41D8-AC90-1E8A948A7E71}" presName="Name25" presStyleLbl="parChTrans1D2" presStyleIdx="1" presStyleCnt="2"/>
      <dgm:spPr/>
      <dgm:t>
        <a:bodyPr/>
        <a:lstStyle/>
        <a:p>
          <a:endParaRPr lang="cs-CZ"/>
        </a:p>
      </dgm:t>
    </dgm:pt>
    <dgm:pt modelId="{1C7D8537-E7A7-48F9-B969-B6289C45B2C7}" type="pres">
      <dgm:prSet presAssocID="{4DD6AA5F-0E38-41D8-AC90-1E8A948A7E7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1C8727E8-B328-4F26-8C42-A3C91B96A106}" type="pres">
      <dgm:prSet presAssocID="{3648A4B0-95A1-495E-ADE5-467E5EC38DEA}" presName="Name30" presStyleCnt="0"/>
      <dgm:spPr/>
    </dgm:pt>
    <dgm:pt modelId="{8739391F-A19C-497B-B345-D44DF686F9D4}" type="pres">
      <dgm:prSet presAssocID="{3648A4B0-95A1-495E-ADE5-467E5EC38DEA}" presName="level2Shape" presStyleLbl="node2" presStyleIdx="1" presStyleCnt="2"/>
      <dgm:spPr/>
      <dgm:t>
        <a:bodyPr/>
        <a:lstStyle/>
        <a:p>
          <a:endParaRPr lang="cs-CZ"/>
        </a:p>
      </dgm:t>
    </dgm:pt>
    <dgm:pt modelId="{0ABBF4BE-3EEB-48A6-B7EE-6F8953036A91}" type="pres">
      <dgm:prSet presAssocID="{3648A4B0-95A1-495E-ADE5-467E5EC38DEA}" presName="hierChild3" presStyleCnt="0"/>
      <dgm:spPr/>
    </dgm:pt>
    <dgm:pt modelId="{C2BACC18-27D6-4A45-9E27-AC05A304DEC3}" type="pres">
      <dgm:prSet presAssocID="{2CC6CA0F-9E60-4FD5-A220-63832D6A61B5}" presName="Name25" presStyleLbl="parChTrans1D3" presStyleIdx="0" presStyleCnt="3"/>
      <dgm:spPr/>
      <dgm:t>
        <a:bodyPr/>
        <a:lstStyle/>
        <a:p>
          <a:endParaRPr lang="cs-CZ"/>
        </a:p>
      </dgm:t>
    </dgm:pt>
    <dgm:pt modelId="{493E1B18-D8D9-4AFA-A2EA-E226E6CAE503}" type="pres">
      <dgm:prSet presAssocID="{2CC6CA0F-9E60-4FD5-A220-63832D6A61B5}" presName="connTx" presStyleLbl="parChTrans1D3" presStyleIdx="0" presStyleCnt="3"/>
      <dgm:spPr/>
      <dgm:t>
        <a:bodyPr/>
        <a:lstStyle/>
        <a:p>
          <a:endParaRPr lang="cs-CZ"/>
        </a:p>
      </dgm:t>
    </dgm:pt>
    <dgm:pt modelId="{0BD93040-735A-4C70-8E07-BEBCF8C3B637}" type="pres">
      <dgm:prSet presAssocID="{CF0456CE-1CE2-4C52-88AC-B9A059D2E9E2}" presName="Name30" presStyleCnt="0"/>
      <dgm:spPr/>
    </dgm:pt>
    <dgm:pt modelId="{B1A54E30-ECFD-4C8C-A0A2-448D8705236A}" type="pres">
      <dgm:prSet presAssocID="{CF0456CE-1CE2-4C52-88AC-B9A059D2E9E2}" presName="level2Shape" presStyleLbl="node3" presStyleIdx="0" presStyleCnt="3"/>
      <dgm:spPr/>
      <dgm:t>
        <a:bodyPr/>
        <a:lstStyle/>
        <a:p>
          <a:endParaRPr lang="cs-CZ"/>
        </a:p>
      </dgm:t>
    </dgm:pt>
    <dgm:pt modelId="{23A56B09-227D-4790-B4E3-A1F6275FE436}" type="pres">
      <dgm:prSet presAssocID="{CF0456CE-1CE2-4C52-88AC-B9A059D2E9E2}" presName="hierChild3" presStyleCnt="0"/>
      <dgm:spPr/>
    </dgm:pt>
    <dgm:pt modelId="{7FFDE4B5-C8C2-4F12-8614-774BD739E8E0}" type="pres">
      <dgm:prSet presAssocID="{CFDC2626-6197-4445-9757-E724DC1C4284}" presName="Name25" presStyleLbl="parChTrans1D4" presStyleIdx="0" presStyleCnt="3"/>
      <dgm:spPr/>
      <dgm:t>
        <a:bodyPr/>
        <a:lstStyle/>
        <a:p>
          <a:endParaRPr lang="cs-CZ"/>
        </a:p>
      </dgm:t>
    </dgm:pt>
    <dgm:pt modelId="{83D1A3A8-BBF5-4190-A4F6-0B1102847109}" type="pres">
      <dgm:prSet presAssocID="{CFDC2626-6197-4445-9757-E724DC1C4284}" presName="connTx" presStyleLbl="parChTrans1D4" presStyleIdx="0" presStyleCnt="3"/>
      <dgm:spPr/>
      <dgm:t>
        <a:bodyPr/>
        <a:lstStyle/>
        <a:p>
          <a:endParaRPr lang="cs-CZ"/>
        </a:p>
      </dgm:t>
    </dgm:pt>
    <dgm:pt modelId="{B4A53891-9E3B-4530-B664-DD95C0F97849}" type="pres">
      <dgm:prSet presAssocID="{2F3553CA-05C7-4E1B-A4E8-828B1F5C5A9B}" presName="Name30" presStyleCnt="0"/>
      <dgm:spPr/>
    </dgm:pt>
    <dgm:pt modelId="{15B8CCE0-1E86-413D-9858-8F30B3E0EF80}" type="pres">
      <dgm:prSet presAssocID="{2F3553CA-05C7-4E1B-A4E8-828B1F5C5A9B}" presName="level2Shape" presStyleLbl="node4" presStyleIdx="0" presStyleCnt="3"/>
      <dgm:spPr/>
      <dgm:t>
        <a:bodyPr/>
        <a:lstStyle/>
        <a:p>
          <a:endParaRPr lang="cs-CZ"/>
        </a:p>
      </dgm:t>
    </dgm:pt>
    <dgm:pt modelId="{DF9455A4-1869-435A-BD07-D1BC78D85D6E}" type="pres">
      <dgm:prSet presAssocID="{2F3553CA-05C7-4E1B-A4E8-828B1F5C5A9B}" presName="hierChild3" presStyleCnt="0"/>
      <dgm:spPr/>
    </dgm:pt>
    <dgm:pt modelId="{A35AAC09-ACB7-44CC-A33A-42FA71740DC4}" type="pres">
      <dgm:prSet presAssocID="{B6AA92B0-AD80-45E3-A7B8-AD2004653D31}" presName="Name25" presStyleLbl="parChTrans1D3" presStyleIdx="1" presStyleCnt="3"/>
      <dgm:spPr/>
      <dgm:t>
        <a:bodyPr/>
        <a:lstStyle/>
        <a:p>
          <a:endParaRPr lang="cs-CZ"/>
        </a:p>
      </dgm:t>
    </dgm:pt>
    <dgm:pt modelId="{3C1A7686-0CE9-4617-BA9B-F963FF2C8E84}" type="pres">
      <dgm:prSet presAssocID="{B6AA92B0-AD80-45E3-A7B8-AD2004653D31}" presName="connTx" presStyleLbl="parChTrans1D3" presStyleIdx="1" presStyleCnt="3"/>
      <dgm:spPr/>
      <dgm:t>
        <a:bodyPr/>
        <a:lstStyle/>
        <a:p>
          <a:endParaRPr lang="cs-CZ"/>
        </a:p>
      </dgm:t>
    </dgm:pt>
    <dgm:pt modelId="{35B9CD91-DD78-4499-B91C-290B2209186D}" type="pres">
      <dgm:prSet presAssocID="{7B4C025F-3BAE-4989-BC85-6ED66FAC053D}" presName="Name30" presStyleCnt="0"/>
      <dgm:spPr/>
    </dgm:pt>
    <dgm:pt modelId="{1CE9CD33-4B40-42BB-8017-7391023BBD51}" type="pres">
      <dgm:prSet presAssocID="{7B4C025F-3BAE-4989-BC85-6ED66FAC053D}" presName="level2Shape" presStyleLbl="node3" presStyleIdx="1" presStyleCnt="3"/>
      <dgm:spPr/>
      <dgm:t>
        <a:bodyPr/>
        <a:lstStyle/>
        <a:p>
          <a:endParaRPr lang="cs-CZ"/>
        </a:p>
      </dgm:t>
    </dgm:pt>
    <dgm:pt modelId="{3451DDBB-782C-428D-8E25-33906B33C2CF}" type="pres">
      <dgm:prSet presAssocID="{7B4C025F-3BAE-4989-BC85-6ED66FAC053D}" presName="hierChild3" presStyleCnt="0"/>
      <dgm:spPr/>
    </dgm:pt>
    <dgm:pt modelId="{B1BF643B-14E7-42C0-93A3-9BD5643C7B66}" type="pres">
      <dgm:prSet presAssocID="{A8B0FFA7-6F59-445C-963F-3092174BF34B}" presName="Name25" presStyleLbl="parChTrans1D4" presStyleIdx="1" presStyleCnt="3"/>
      <dgm:spPr/>
      <dgm:t>
        <a:bodyPr/>
        <a:lstStyle/>
        <a:p>
          <a:endParaRPr lang="cs-CZ"/>
        </a:p>
      </dgm:t>
    </dgm:pt>
    <dgm:pt modelId="{57429164-B224-4454-89D4-1F8F3F869451}" type="pres">
      <dgm:prSet presAssocID="{A8B0FFA7-6F59-445C-963F-3092174BF34B}" presName="connTx" presStyleLbl="parChTrans1D4" presStyleIdx="1" presStyleCnt="3"/>
      <dgm:spPr/>
      <dgm:t>
        <a:bodyPr/>
        <a:lstStyle/>
        <a:p>
          <a:endParaRPr lang="cs-CZ"/>
        </a:p>
      </dgm:t>
    </dgm:pt>
    <dgm:pt modelId="{80090CF4-BB7D-4261-ACDA-B098CAEFFCED}" type="pres">
      <dgm:prSet presAssocID="{28901A5C-942A-4E20-B7B6-08BF076E0CAD}" presName="Name30" presStyleCnt="0"/>
      <dgm:spPr/>
    </dgm:pt>
    <dgm:pt modelId="{F2A01D10-00FC-4B92-91B5-1FBCD58CB8E6}" type="pres">
      <dgm:prSet presAssocID="{28901A5C-942A-4E20-B7B6-08BF076E0CAD}" presName="level2Shape" presStyleLbl="node4" presStyleIdx="1" presStyleCnt="3"/>
      <dgm:spPr/>
      <dgm:t>
        <a:bodyPr/>
        <a:lstStyle/>
        <a:p>
          <a:endParaRPr lang="cs-CZ"/>
        </a:p>
      </dgm:t>
    </dgm:pt>
    <dgm:pt modelId="{48DA1CDB-C402-4B84-BDC9-BB0AC07D490A}" type="pres">
      <dgm:prSet presAssocID="{28901A5C-942A-4E20-B7B6-08BF076E0CAD}" presName="hierChild3" presStyleCnt="0"/>
      <dgm:spPr/>
    </dgm:pt>
    <dgm:pt modelId="{35FA24B8-2BF5-4E1D-8673-915CB45F186C}" type="pres">
      <dgm:prSet presAssocID="{73E41FC7-2F60-4AC8-971F-B3A87D8923D5}" presName="Name25" presStyleLbl="parChTrans1D3" presStyleIdx="2" presStyleCnt="3"/>
      <dgm:spPr/>
      <dgm:t>
        <a:bodyPr/>
        <a:lstStyle/>
        <a:p>
          <a:endParaRPr lang="cs-CZ"/>
        </a:p>
      </dgm:t>
    </dgm:pt>
    <dgm:pt modelId="{9FCC43C2-B62D-443C-92B8-52010D7E9B9C}" type="pres">
      <dgm:prSet presAssocID="{73E41FC7-2F60-4AC8-971F-B3A87D8923D5}" presName="connTx" presStyleLbl="parChTrans1D3" presStyleIdx="2" presStyleCnt="3"/>
      <dgm:spPr/>
      <dgm:t>
        <a:bodyPr/>
        <a:lstStyle/>
        <a:p>
          <a:endParaRPr lang="cs-CZ"/>
        </a:p>
      </dgm:t>
    </dgm:pt>
    <dgm:pt modelId="{62F02A4B-622D-496C-B4B5-9F2236EA7D64}" type="pres">
      <dgm:prSet presAssocID="{C69A39D9-452C-458F-9FED-87D3601592CA}" presName="Name30" presStyleCnt="0"/>
      <dgm:spPr/>
    </dgm:pt>
    <dgm:pt modelId="{62B97F72-809E-4AE1-BF6B-24FE396812C8}" type="pres">
      <dgm:prSet presAssocID="{C69A39D9-452C-458F-9FED-87D3601592CA}" presName="level2Shape" presStyleLbl="node3" presStyleIdx="2" presStyleCnt="3"/>
      <dgm:spPr/>
      <dgm:t>
        <a:bodyPr/>
        <a:lstStyle/>
        <a:p>
          <a:endParaRPr lang="cs-CZ"/>
        </a:p>
      </dgm:t>
    </dgm:pt>
    <dgm:pt modelId="{E1EAFECC-04EB-4316-9068-05718200A4F9}" type="pres">
      <dgm:prSet presAssocID="{C69A39D9-452C-458F-9FED-87D3601592CA}" presName="hierChild3" presStyleCnt="0"/>
      <dgm:spPr/>
    </dgm:pt>
    <dgm:pt modelId="{8E934D14-A56A-42CC-BECD-22E42AAE2626}" type="pres">
      <dgm:prSet presAssocID="{E709A413-F815-401A-9709-7D76A0695D0A}" presName="Name25" presStyleLbl="parChTrans1D4" presStyleIdx="2" presStyleCnt="3"/>
      <dgm:spPr/>
      <dgm:t>
        <a:bodyPr/>
        <a:lstStyle/>
        <a:p>
          <a:endParaRPr lang="cs-CZ"/>
        </a:p>
      </dgm:t>
    </dgm:pt>
    <dgm:pt modelId="{1E7B3AAF-D484-44AC-A6DC-8FC9E0964667}" type="pres">
      <dgm:prSet presAssocID="{E709A413-F815-401A-9709-7D76A0695D0A}" presName="connTx" presStyleLbl="parChTrans1D4" presStyleIdx="2" presStyleCnt="3"/>
      <dgm:spPr/>
      <dgm:t>
        <a:bodyPr/>
        <a:lstStyle/>
        <a:p>
          <a:endParaRPr lang="cs-CZ"/>
        </a:p>
      </dgm:t>
    </dgm:pt>
    <dgm:pt modelId="{16062F6B-6506-4646-9E48-BA53ED83ED24}" type="pres">
      <dgm:prSet presAssocID="{44D2646D-6259-4809-BA70-E1326B55F5BD}" presName="Name30" presStyleCnt="0"/>
      <dgm:spPr/>
    </dgm:pt>
    <dgm:pt modelId="{14BC98BA-25C9-4167-BB52-210BA2B7523F}" type="pres">
      <dgm:prSet presAssocID="{44D2646D-6259-4809-BA70-E1326B55F5BD}" presName="level2Shape" presStyleLbl="node4" presStyleIdx="2" presStyleCnt="3"/>
      <dgm:spPr/>
      <dgm:t>
        <a:bodyPr/>
        <a:lstStyle/>
        <a:p>
          <a:endParaRPr lang="cs-CZ"/>
        </a:p>
      </dgm:t>
    </dgm:pt>
    <dgm:pt modelId="{27D6CFD3-8195-4C5C-B212-F2C7375E514A}" type="pres">
      <dgm:prSet presAssocID="{44D2646D-6259-4809-BA70-E1326B55F5BD}" presName="hierChild3" presStyleCnt="0"/>
      <dgm:spPr/>
    </dgm:pt>
    <dgm:pt modelId="{418711D9-73A7-4799-BB36-B85A7A507601}" type="pres">
      <dgm:prSet presAssocID="{50A5E811-ADFC-44B2-B20A-E1B320FFB494}" presName="bgShapesFlow" presStyleCnt="0"/>
      <dgm:spPr/>
    </dgm:pt>
    <dgm:pt modelId="{EFABE815-6C0E-4150-8719-878CD0729CD7}" type="pres">
      <dgm:prSet presAssocID="{F69D56F1-8C8D-40D6-92AA-7DD0F6177ED6}" presName="rectComp" presStyleCnt="0"/>
      <dgm:spPr/>
    </dgm:pt>
    <dgm:pt modelId="{602C147A-3638-45F6-A044-A098FE53A0FE}" type="pres">
      <dgm:prSet presAssocID="{F69D56F1-8C8D-40D6-92AA-7DD0F6177ED6}" presName="bgRect" presStyleLbl="bgShp" presStyleIdx="0" presStyleCnt="4" custLinFactNeighborX="2142" custLinFactNeighborY="2377"/>
      <dgm:spPr/>
      <dgm:t>
        <a:bodyPr/>
        <a:lstStyle/>
        <a:p>
          <a:endParaRPr lang="cs-CZ"/>
        </a:p>
      </dgm:t>
    </dgm:pt>
    <dgm:pt modelId="{6F1B2AB8-FDF6-4C9A-A9F1-E23CAE6289D5}" type="pres">
      <dgm:prSet presAssocID="{F69D56F1-8C8D-40D6-92AA-7DD0F6177ED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53DA94-F3C0-43ED-A998-8E6C6FC6A22C}" type="pres">
      <dgm:prSet presAssocID="{F69D56F1-8C8D-40D6-92AA-7DD0F6177ED6}" presName="spComp" presStyleCnt="0"/>
      <dgm:spPr/>
    </dgm:pt>
    <dgm:pt modelId="{B4311D14-5257-4B48-810D-93D78712FDA9}" type="pres">
      <dgm:prSet presAssocID="{F69D56F1-8C8D-40D6-92AA-7DD0F6177ED6}" presName="hSp" presStyleCnt="0"/>
      <dgm:spPr/>
    </dgm:pt>
    <dgm:pt modelId="{47CAD597-1A32-45E8-9CE9-5692E5720323}" type="pres">
      <dgm:prSet presAssocID="{4BA786F4-B444-456A-8BEE-8BC5095DE311}" presName="rectComp" presStyleCnt="0"/>
      <dgm:spPr/>
    </dgm:pt>
    <dgm:pt modelId="{7711330F-9906-435D-8571-05B73D2CA895}" type="pres">
      <dgm:prSet presAssocID="{4BA786F4-B444-456A-8BEE-8BC5095DE311}" presName="bgRect" presStyleLbl="bgShp" presStyleIdx="1" presStyleCnt="4"/>
      <dgm:spPr/>
      <dgm:t>
        <a:bodyPr/>
        <a:lstStyle/>
        <a:p>
          <a:endParaRPr lang="cs-CZ"/>
        </a:p>
      </dgm:t>
    </dgm:pt>
    <dgm:pt modelId="{AA655D5B-1972-446C-8CCD-91B8B1D39CD8}" type="pres">
      <dgm:prSet presAssocID="{4BA786F4-B444-456A-8BEE-8BC5095DE31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BFF7F4-3F97-4E17-9A42-0B5654D335ED}" type="pres">
      <dgm:prSet presAssocID="{4BA786F4-B444-456A-8BEE-8BC5095DE311}" presName="spComp" presStyleCnt="0"/>
      <dgm:spPr/>
    </dgm:pt>
    <dgm:pt modelId="{84270C45-340C-4674-9532-8B7860B8B4EC}" type="pres">
      <dgm:prSet presAssocID="{4BA786F4-B444-456A-8BEE-8BC5095DE311}" presName="hSp" presStyleCnt="0"/>
      <dgm:spPr/>
    </dgm:pt>
    <dgm:pt modelId="{F7B66855-9157-44E5-A3F9-557BA03D0EC6}" type="pres">
      <dgm:prSet presAssocID="{0B424AEE-3FFB-4736-9530-57EAB9776CB5}" presName="rectComp" presStyleCnt="0"/>
      <dgm:spPr/>
    </dgm:pt>
    <dgm:pt modelId="{2BE50992-294E-4FFC-AE9B-DE8544C7E853}" type="pres">
      <dgm:prSet presAssocID="{0B424AEE-3FFB-4736-9530-57EAB9776CB5}" presName="bgRect" presStyleLbl="bgShp" presStyleIdx="2" presStyleCnt="4"/>
      <dgm:spPr/>
      <dgm:t>
        <a:bodyPr/>
        <a:lstStyle/>
        <a:p>
          <a:endParaRPr lang="cs-CZ"/>
        </a:p>
      </dgm:t>
    </dgm:pt>
    <dgm:pt modelId="{F8134039-27F5-495B-B0C6-5A99523F4DB8}" type="pres">
      <dgm:prSet presAssocID="{0B424AEE-3FFB-4736-9530-57EAB9776CB5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DEEA72-B4B9-44A7-A660-93AA9F95CFA4}" type="pres">
      <dgm:prSet presAssocID="{0B424AEE-3FFB-4736-9530-57EAB9776CB5}" presName="spComp" presStyleCnt="0"/>
      <dgm:spPr/>
    </dgm:pt>
    <dgm:pt modelId="{46A216D4-9821-42DD-AC39-F5C661A2C92E}" type="pres">
      <dgm:prSet presAssocID="{0B424AEE-3FFB-4736-9530-57EAB9776CB5}" presName="hSp" presStyleCnt="0"/>
      <dgm:spPr/>
    </dgm:pt>
    <dgm:pt modelId="{3A7B7843-0524-498A-AF58-F202DD00982B}" type="pres">
      <dgm:prSet presAssocID="{8B4CD467-86F1-40A8-B418-A15340B051A6}" presName="rectComp" presStyleCnt="0"/>
      <dgm:spPr/>
    </dgm:pt>
    <dgm:pt modelId="{0069382F-83C5-44AA-BE14-498B08904B64}" type="pres">
      <dgm:prSet presAssocID="{8B4CD467-86F1-40A8-B418-A15340B051A6}" presName="bgRect" presStyleLbl="bgShp" presStyleIdx="3" presStyleCnt="4"/>
      <dgm:spPr/>
      <dgm:t>
        <a:bodyPr/>
        <a:lstStyle/>
        <a:p>
          <a:endParaRPr lang="cs-CZ"/>
        </a:p>
      </dgm:t>
    </dgm:pt>
    <dgm:pt modelId="{792CE71A-96D5-4CB4-A8A0-8F1706B130D4}" type="pres">
      <dgm:prSet presAssocID="{8B4CD467-86F1-40A8-B418-A15340B051A6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BE262C-7B42-4BDA-8757-5A2FD9BE5635}" type="presOf" srcId="{4BA786F4-B444-456A-8BEE-8BC5095DE311}" destId="{AA655D5B-1972-446C-8CCD-91B8B1D39CD8}" srcOrd="1" destOrd="0" presId="urn:microsoft.com/office/officeart/2005/8/layout/hierarchy5"/>
    <dgm:cxn modelId="{1A645411-44FC-4555-AF5E-A1E620467D33}" srcId="{BAC8E8B4-3CCD-40D5-93D3-15BBA16C1228}" destId="{3648A4B0-95A1-495E-ADE5-467E5EC38DEA}" srcOrd="1" destOrd="0" parTransId="{4DD6AA5F-0E38-41D8-AC90-1E8A948A7E71}" sibTransId="{FA9A04A7-F536-422C-A07A-90A5C17EADA1}"/>
    <dgm:cxn modelId="{F81BB4F3-B87F-4267-8BAF-ECF2EA660F8B}" srcId="{3648A4B0-95A1-495E-ADE5-467E5EC38DEA}" destId="{7B4C025F-3BAE-4989-BC85-6ED66FAC053D}" srcOrd="1" destOrd="0" parTransId="{B6AA92B0-AD80-45E3-A7B8-AD2004653D31}" sibTransId="{FEEFD989-BF0D-47B3-9C13-7807F96D8668}"/>
    <dgm:cxn modelId="{A0927650-A169-4214-9971-E348E5B1E738}" type="presOf" srcId="{4BA786F4-B444-456A-8BEE-8BC5095DE311}" destId="{7711330F-9906-435D-8571-05B73D2CA895}" srcOrd="0" destOrd="0" presId="urn:microsoft.com/office/officeart/2005/8/layout/hierarchy5"/>
    <dgm:cxn modelId="{336BC4DF-3D4F-48F7-8DDF-DC3BB2FB881F}" type="presOf" srcId="{A8B0FFA7-6F59-445C-963F-3092174BF34B}" destId="{B1BF643B-14E7-42C0-93A3-9BD5643C7B66}" srcOrd="0" destOrd="0" presId="urn:microsoft.com/office/officeart/2005/8/layout/hierarchy5"/>
    <dgm:cxn modelId="{2A9EDBCB-9CDB-402E-9D21-8A2C4E7F8AF1}" type="presOf" srcId="{B6AA92B0-AD80-45E3-A7B8-AD2004653D31}" destId="{3C1A7686-0CE9-4617-BA9B-F963FF2C8E84}" srcOrd="1" destOrd="0" presId="urn:microsoft.com/office/officeart/2005/8/layout/hierarchy5"/>
    <dgm:cxn modelId="{98422CC1-DBAB-42E7-B35A-C8DF67C4B6FC}" srcId="{50A5E811-ADFC-44B2-B20A-E1B320FFB494}" destId="{8B4CD467-86F1-40A8-B418-A15340B051A6}" srcOrd="4" destOrd="0" parTransId="{A248F1ED-8BE0-4CAB-9731-32DCA236F0AC}" sibTransId="{AA3DAB35-8CDB-40C9-8D07-50C2B211673F}"/>
    <dgm:cxn modelId="{04006116-8FF0-4D13-A3DB-893C215BDE64}" srcId="{CF0456CE-1CE2-4C52-88AC-B9A059D2E9E2}" destId="{2F3553CA-05C7-4E1B-A4E8-828B1F5C5A9B}" srcOrd="0" destOrd="0" parTransId="{CFDC2626-6197-4445-9757-E724DC1C4284}" sibTransId="{723A638D-4A32-4AA3-BB74-321EB74957E2}"/>
    <dgm:cxn modelId="{71612503-F103-48ED-AC92-52D344873CF3}" type="presOf" srcId="{50A5E811-ADFC-44B2-B20A-E1B320FFB494}" destId="{A228B8AB-E461-44CA-924F-9F17F8E7A4F0}" srcOrd="0" destOrd="0" presId="urn:microsoft.com/office/officeart/2005/8/layout/hierarchy5"/>
    <dgm:cxn modelId="{85D8E0F2-6BCB-4AC5-B40F-0FC53820A678}" type="presOf" srcId="{4DD6AA5F-0E38-41D8-AC90-1E8A948A7E71}" destId="{BF41AF72-9594-4A6F-AF3E-DFC7095AAE23}" srcOrd="0" destOrd="0" presId="urn:microsoft.com/office/officeart/2005/8/layout/hierarchy5"/>
    <dgm:cxn modelId="{7F3AEEC7-BB88-4040-AB83-B7DCDCD57AB6}" srcId="{3648A4B0-95A1-495E-ADE5-467E5EC38DEA}" destId="{CF0456CE-1CE2-4C52-88AC-B9A059D2E9E2}" srcOrd="0" destOrd="0" parTransId="{2CC6CA0F-9E60-4FD5-A220-63832D6A61B5}" sibTransId="{2994E847-96B8-4C8C-A58D-3F1F1AF89780}"/>
    <dgm:cxn modelId="{19852170-DEC3-4412-866D-C7B6F09FFC32}" type="presOf" srcId="{2F3553CA-05C7-4E1B-A4E8-828B1F5C5A9B}" destId="{15B8CCE0-1E86-413D-9858-8F30B3E0EF80}" srcOrd="0" destOrd="0" presId="urn:microsoft.com/office/officeart/2005/8/layout/hierarchy5"/>
    <dgm:cxn modelId="{850122F3-78C0-4AF7-8E09-54901D3D65F5}" type="presOf" srcId="{44D2646D-6259-4809-BA70-E1326B55F5BD}" destId="{14BC98BA-25C9-4167-BB52-210BA2B7523F}" srcOrd="0" destOrd="0" presId="urn:microsoft.com/office/officeart/2005/8/layout/hierarchy5"/>
    <dgm:cxn modelId="{DC6F2AF2-45DF-4306-BFF2-60AD74D66499}" type="presOf" srcId="{20C30250-E473-4701-86F6-FD2311115E6F}" destId="{7C1EE8A2-2D63-4A84-A385-5574CB56C384}" srcOrd="0" destOrd="0" presId="urn:microsoft.com/office/officeart/2005/8/layout/hierarchy5"/>
    <dgm:cxn modelId="{43B7666C-4607-44F6-89BA-794ECCCE197A}" type="presOf" srcId="{BAC8E8B4-3CCD-40D5-93D3-15BBA16C1228}" destId="{8485ED89-63CB-4DEC-855C-50F7DD9609AC}" srcOrd="0" destOrd="0" presId="urn:microsoft.com/office/officeart/2005/8/layout/hierarchy5"/>
    <dgm:cxn modelId="{6C44B073-A432-4C84-AB6C-9B75C14C5769}" type="presOf" srcId="{73E41FC7-2F60-4AC8-971F-B3A87D8923D5}" destId="{9FCC43C2-B62D-443C-92B8-52010D7E9B9C}" srcOrd="1" destOrd="0" presId="urn:microsoft.com/office/officeart/2005/8/layout/hierarchy5"/>
    <dgm:cxn modelId="{3B8C86B0-ACA5-43C0-8657-D2F1E7BE9A7C}" type="presOf" srcId="{2CC6CA0F-9E60-4FD5-A220-63832D6A61B5}" destId="{C2BACC18-27D6-4A45-9E27-AC05A304DEC3}" srcOrd="0" destOrd="0" presId="urn:microsoft.com/office/officeart/2005/8/layout/hierarchy5"/>
    <dgm:cxn modelId="{CA1EC6C2-AEC0-4AD9-9485-D5358B262360}" type="presOf" srcId="{C69A39D9-452C-458F-9FED-87D3601592CA}" destId="{62B97F72-809E-4AE1-BF6B-24FE396812C8}" srcOrd="0" destOrd="0" presId="urn:microsoft.com/office/officeart/2005/8/layout/hierarchy5"/>
    <dgm:cxn modelId="{E65CE9B4-726E-407A-98DE-E5C66E093D24}" type="presOf" srcId="{F69D56F1-8C8D-40D6-92AA-7DD0F6177ED6}" destId="{6F1B2AB8-FDF6-4C9A-A9F1-E23CAE6289D5}" srcOrd="1" destOrd="0" presId="urn:microsoft.com/office/officeart/2005/8/layout/hierarchy5"/>
    <dgm:cxn modelId="{EBF0185F-09D1-4D6E-9ACF-44D86047D90F}" type="presOf" srcId="{2CC6CA0F-9E60-4FD5-A220-63832D6A61B5}" destId="{493E1B18-D8D9-4AFA-A2EA-E226E6CAE503}" srcOrd="1" destOrd="0" presId="urn:microsoft.com/office/officeart/2005/8/layout/hierarchy5"/>
    <dgm:cxn modelId="{315DD1F3-B789-44DB-BBDD-0205C6AD405F}" type="presOf" srcId="{CF0456CE-1CE2-4C52-88AC-B9A059D2E9E2}" destId="{B1A54E30-ECFD-4C8C-A0A2-448D8705236A}" srcOrd="0" destOrd="0" presId="urn:microsoft.com/office/officeart/2005/8/layout/hierarchy5"/>
    <dgm:cxn modelId="{70F78EEF-2580-4434-A42F-CAF81617B1C3}" type="presOf" srcId="{E709A413-F815-401A-9709-7D76A0695D0A}" destId="{8E934D14-A56A-42CC-BECD-22E42AAE2626}" srcOrd="0" destOrd="0" presId="urn:microsoft.com/office/officeart/2005/8/layout/hierarchy5"/>
    <dgm:cxn modelId="{96111203-3D60-48FF-B9B4-DB3FFC86AB73}" type="presOf" srcId="{20C30250-E473-4701-86F6-FD2311115E6F}" destId="{7789F377-E013-4F58-B56C-285FAE83A987}" srcOrd="1" destOrd="0" presId="urn:microsoft.com/office/officeart/2005/8/layout/hierarchy5"/>
    <dgm:cxn modelId="{0DC195AA-AB1F-494B-A090-DCAAAA0BDCD0}" srcId="{50A5E811-ADFC-44B2-B20A-E1B320FFB494}" destId="{4BA786F4-B444-456A-8BEE-8BC5095DE311}" srcOrd="2" destOrd="0" parTransId="{FDABCC15-1A8F-4ED8-A56A-64EEDB4CBE46}" sibTransId="{B584F594-C67D-4AA4-A95C-87875AE280B9}"/>
    <dgm:cxn modelId="{57E65FC2-627F-4A02-85D8-BF4700D8821A}" type="presOf" srcId="{4DD6AA5F-0E38-41D8-AC90-1E8A948A7E71}" destId="{1C7D8537-E7A7-48F9-B969-B6289C45B2C7}" srcOrd="1" destOrd="0" presId="urn:microsoft.com/office/officeart/2005/8/layout/hierarchy5"/>
    <dgm:cxn modelId="{7C05AC2A-2628-4139-8899-92DFE8571765}" type="presOf" srcId="{A8B0FFA7-6F59-445C-963F-3092174BF34B}" destId="{57429164-B224-4454-89D4-1F8F3F869451}" srcOrd="1" destOrd="0" presId="urn:microsoft.com/office/officeart/2005/8/layout/hierarchy5"/>
    <dgm:cxn modelId="{E8C3D348-E44E-4C70-92BE-ED9CA468D5C0}" srcId="{C69A39D9-452C-458F-9FED-87D3601592CA}" destId="{44D2646D-6259-4809-BA70-E1326B55F5BD}" srcOrd="0" destOrd="0" parTransId="{E709A413-F815-401A-9709-7D76A0695D0A}" sibTransId="{11C9A2E8-2812-4B4C-9B20-73CF30B1E0DA}"/>
    <dgm:cxn modelId="{6E7F1DF4-8EC5-4F24-8F13-DA71FB05762E}" srcId="{BAC8E8B4-3CCD-40D5-93D3-15BBA16C1228}" destId="{2DCCED0C-F4C6-4A4B-961A-52C18C21CAB6}" srcOrd="0" destOrd="0" parTransId="{20C30250-E473-4701-86F6-FD2311115E6F}" sibTransId="{F9234B3D-6AEA-4569-9201-56F55081EA89}"/>
    <dgm:cxn modelId="{BE67B175-0E49-4F0F-A4D0-AA41FC6CB6F7}" type="presOf" srcId="{E709A413-F815-401A-9709-7D76A0695D0A}" destId="{1E7B3AAF-D484-44AC-A6DC-8FC9E0964667}" srcOrd="1" destOrd="0" presId="urn:microsoft.com/office/officeart/2005/8/layout/hierarchy5"/>
    <dgm:cxn modelId="{13859A26-C16C-41D3-AF22-49DDEE75792C}" type="presOf" srcId="{CFDC2626-6197-4445-9757-E724DC1C4284}" destId="{7FFDE4B5-C8C2-4F12-8614-774BD739E8E0}" srcOrd="0" destOrd="0" presId="urn:microsoft.com/office/officeart/2005/8/layout/hierarchy5"/>
    <dgm:cxn modelId="{C8188265-9A5C-496F-BFCB-364B323D86DF}" type="presOf" srcId="{7B4C025F-3BAE-4989-BC85-6ED66FAC053D}" destId="{1CE9CD33-4B40-42BB-8017-7391023BBD51}" srcOrd="0" destOrd="0" presId="urn:microsoft.com/office/officeart/2005/8/layout/hierarchy5"/>
    <dgm:cxn modelId="{081221BF-8C10-4107-A8BB-D01AFB2BF36D}" srcId="{50A5E811-ADFC-44B2-B20A-E1B320FFB494}" destId="{F69D56F1-8C8D-40D6-92AA-7DD0F6177ED6}" srcOrd="1" destOrd="0" parTransId="{D684B87D-1C49-471A-86A7-67BCA20F3B78}" sibTransId="{1E3D967B-A3BF-4E5E-AB8A-DDEC096F17F6}"/>
    <dgm:cxn modelId="{69366432-8BC6-4E40-9F64-E50435EB1516}" srcId="{7B4C025F-3BAE-4989-BC85-6ED66FAC053D}" destId="{28901A5C-942A-4E20-B7B6-08BF076E0CAD}" srcOrd="0" destOrd="0" parTransId="{A8B0FFA7-6F59-445C-963F-3092174BF34B}" sibTransId="{432FC3A1-92F1-4638-AC9B-AB7293BEE019}"/>
    <dgm:cxn modelId="{4B9E0F7A-2DF3-4385-B3FB-FD9D736DE426}" type="presOf" srcId="{73E41FC7-2F60-4AC8-971F-B3A87D8923D5}" destId="{35FA24B8-2BF5-4E1D-8673-915CB45F186C}" srcOrd="0" destOrd="0" presId="urn:microsoft.com/office/officeart/2005/8/layout/hierarchy5"/>
    <dgm:cxn modelId="{0BADF8F2-DA06-4373-8429-CD1AD31091F0}" srcId="{50A5E811-ADFC-44B2-B20A-E1B320FFB494}" destId="{BAC8E8B4-3CCD-40D5-93D3-15BBA16C1228}" srcOrd="0" destOrd="0" parTransId="{40F22FBC-1A35-4770-8776-AB57F3F59BE6}" sibTransId="{2EEF94E5-E259-42E4-B204-9453AFA34CD4}"/>
    <dgm:cxn modelId="{C8CFEBCE-93EA-4891-872C-C966F0D17F22}" type="presOf" srcId="{CFDC2626-6197-4445-9757-E724DC1C4284}" destId="{83D1A3A8-BBF5-4190-A4F6-0B1102847109}" srcOrd="1" destOrd="0" presId="urn:microsoft.com/office/officeart/2005/8/layout/hierarchy5"/>
    <dgm:cxn modelId="{4713F951-B40E-4073-85F1-EE936FE14EAE}" type="presOf" srcId="{0B424AEE-3FFB-4736-9530-57EAB9776CB5}" destId="{2BE50992-294E-4FFC-AE9B-DE8544C7E853}" srcOrd="0" destOrd="0" presId="urn:microsoft.com/office/officeart/2005/8/layout/hierarchy5"/>
    <dgm:cxn modelId="{9C64DD77-EF24-4619-A64A-D8491489F7A8}" type="presOf" srcId="{8B4CD467-86F1-40A8-B418-A15340B051A6}" destId="{0069382F-83C5-44AA-BE14-498B08904B64}" srcOrd="0" destOrd="0" presId="urn:microsoft.com/office/officeart/2005/8/layout/hierarchy5"/>
    <dgm:cxn modelId="{D493AC38-C995-46AF-A5CB-9819A7BF42DB}" type="presOf" srcId="{B6AA92B0-AD80-45E3-A7B8-AD2004653D31}" destId="{A35AAC09-ACB7-44CC-A33A-42FA71740DC4}" srcOrd="0" destOrd="0" presId="urn:microsoft.com/office/officeart/2005/8/layout/hierarchy5"/>
    <dgm:cxn modelId="{85702265-D687-4CB3-B50E-6CCCC954BA6A}" type="presOf" srcId="{3648A4B0-95A1-495E-ADE5-467E5EC38DEA}" destId="{8739391F-A19C-497B-B345-D44DF686F9D4}" srcOrd="0" destOrd="0" presId="urn:microsoft.com/office/officeart/2005/8/layout/hierarchy5"/>
    <dgm:cxn modelId="{23BC9A56-3644-49BF-B878-6C02791A7E1D}" type="presOf" srcId="{28901A5C-942A-4E20-B7B6-08BF076E0CAD}" destId="{F2A01D10-00FC-4B92-91B5-1FBCD58CB8E6}" srcOrd="0" destOrd="0" presId="urn:microsoft.com/office/officeart/2005/8/layout/hierarchy5"/>
    <dgm:cxn modelId="{529119E0-EF1F-4638-A017-C64EE3A6D455}" srcId="{50A5E811-ADFC-44B2-B20A-E1B320FFB494}" destId="{0B424AEE-3FFB-4736-9530-57EAB9776CB5}" srcOrd="3" destOrd="0" parTransId="{E06DDC9F-53C5-4625-95F4-3753196BCCD0}" sibTransId="{0593074F-0403-4108-B0FC-EBE83259F3AA}"/>
    <dgm:cxn modelId="{7E940B9A-FC0C-4A51-B1AF-94B8DA07D05D}" type="presOf" srcId="{0B424AEE-3FFB-4736-9530-57EAB9776CB5}" destId="{F8134039-27F5-495B-B0C6-5A99523F4DB8}" srcOrd="1" destOrd="0" presId="urn:microsoft.com/office/officeart/2005/8/layout/hierarchy5"/>
    <dgm:cxn modelId="{DB176995-4EED-4B27-849F-CD831CEF4074}" type="presOf" srcId="{2DCCED0C-F4C6-4A4B-961A-52C18C21CAB6}" destId="{695CD382-64E5-488D-B286-9CBC9EFCD382}" srcOrd="0" destOrd="0" presId="urn:microsoft.com/office/officeart/2005/8/layout/hierarchy5"/>
    <dgm:cxn modelId="{32DC0AE4-A65A-426C-8863-98A2AC2C1A78}" type="presOf" srcId="{8B4CD467-86F1-40A8-B418-A15340B051A6}" destId="{792CE71A-96D5-4CB4-A8A0-8F1706B130D4}" srcOrd="1" destOrd="0" presId="urn:microsoft.com/office/officeart/2005/8/layout/hierarchy5"/>
    <dgm:cxn modelId="{743782DE-3417-4088-992C-797AFD03C7B7}" type="presOf" srcId="{F69D56F1-8C8D-40D6-92AA-7DD0F6177ED6}" destId="{602C147A-3638-45F6-A044-A098FE53A0FE}" srcOrd="0" destOrd="0" presId="urn:microsoft.com/office/officeart/2005/8/layout/hierarchy5"/>
    <dgm:cxn modelId="{1F0BD978-713B-424D-8E9B-F772616E0F47}" srcId="{3648A4B0-95A1-495E-ADE5-467E5EC38DEA}" destId="{C69A39D9-452C-458F-9FED-87D3601592CA}" srcOrd="2" destOrd="0" parTransId="{73E41FC7-2F60-4AC8-971F-B3A87D8923D5}" sibTransId="{8A69E3D8-2EDF-4F40-A51A-97F2A9B772F5}"/>
    <dgm:cxn modelId="{2139F280-ACB5-439D-949C-BE6E3A90FEA9}" type="presParOf" srcId="{A228B8AB-E461-44CA-924F-9F17F8E7A4F0}" destId="{5747ED46-77A9-45AF-902E-7DA8153C95D7}" srcOrd="0" destOrd="0" presId="urn:microsoft.com/office/officeart/2005/8/layout/hierarchy5"/>
    <dgm:cxn modelId="{067819EA-4B20-4EB7-AA5A-884C76A284B9}" type="presParOf" srcId="{5747ED46-77A9-45AF-902E-7DA8153C95D7}" destId="{9955C6A5-5DA6-4EA2-82FA-C00255CD2C15}" srcOrd="0" destOrd="0" presId="urn:microsoft.com/office/officeart/2005/8/layout/hierarchy5"/>
    <dgm:cxn modelId="{3BA01217-26E9-4CC5-BD57-D10494188AB4}" type="presParOf" srcId="{5747ED46-77A9-45AF-902E-7DA8153C95D7}" destId="{8EF70F9D-3C2C-42B3-AB2D-270991F4FC6C}" srcOrd="1" destOrd="0" presId="urn:microsoft.com/office/officeart/2005/8/layout/hierarchy5"/>
    <dgm:cxn modelId="{B0B98A21-2A62-413B-88BC-EF7ED17C95E4}" type="presParOf" srcId="{8EF70F9D-3C2C-42B3-AB2D-270991F4FC6C}" destId="{F25F3262-A83E-4968-8D1E-A9BAEBD1E030}" srcOrd="0" destOrd="0" presId="urn:microsoft.com/office/officeart/2005/8/layout/hierarchy5"/>
    <dgm:cxn modelId="{6BA994FF-2DBC-4EDC-8E07-A4333166046B}" type="presParOf" srcId="{F25F3262-A83E-4968-8D1E-A9BAEBD1E030}" destId="{8485ED89-63CB-4DEC-855C-50F7DD9609AC}" srcOrd="0" destOrd="0" presId="urn:microsoft.com/office/officeart/2005/8/layout/hierarchy5"/>
    <dgm:cxn modelId="{D8F09901-C5F3-45A0-BC36-66CD05AFBA41}" type="presParOf" srcId="{F25F3262-A83E-4968-8D1E-A9BAEBD1E030}" destId="{1CC0B1A9-5D4F-4049-840D-62AE306E3391}" srcOrd="1" destOrd="0" presId="urn:microsoft.com/office/officeart/2005/8/layout/hierarchy5"/>
    <dgm:cxn modelId="{27E19713-FB1F-460C-9134-07DADCBC7759}" type="presParOf" srcId="{1CC0B1A9-5D4F-4049-840D-62AE306E3391}" destId="{7C1EE8A2-2D63-4A84-A385-5574CB56C384}" srcOrd="0" destOrd="0" presId="urn:microsoft.com/office/officeart/2005/8/layout/hierarchy5"/>
    <dgm:cxn modelId="{EF542743-6DB8-42C5-BC59-0B6C7FC7B515}" type="presParOf" srcId="{7C1EE8A2-2D63-4A84-A385-5574CB56C384}" destId="{7789F377-E013-4F58-B56C-285FAE83A987}" srcOrd="0" destOrd="0" presId="urn:microsoft.com/office/officeart/2005/8/layout/hierarchy5"/>
    <dgm:cxn modelId="{109226C2-D3CB-43D8-B3CB-76718099308B}" type="presParOf" srcId="{1CC0B1A9-5D4F-4049-840D-62AE306E3391}" destId="{BB7D675B-CD9B-483F-9B2F-CAFBD80CB872}" srcOrd="1" destOrd="0" presId="urn:microsoft.com/office/officeart/2005/8/layout/hierarchy5"/>
    <dgm:cxn modelId="{B35D4390-4B03-4AD4-A88E-09B784E48DD3}" type="presParOf" srcId="{BB7D675B-CD9B-483F-9B2F-CAFBD80CB872}" destId="{695CD382-64E5-488D-B286-9CBC9EFCD382}" srcOrd="0" destOrd="0" presId="urn:microsoft.com/office/officeart/2005/8/layout/hierarchy5"/>
    <dgm:cxn modelId="{3FA98C0E-D2A8-4366-BAC6-ADE4B967A926}" type="presParOf" srcId="{BB7D675B-CD9B-483F-9B2F-CAFBD80CB872}" destId="{3F26274E-A8BB-4B7B-B300-57A6EA5FCF41}" srcOrd="1" destOrd="0" presId="urn:microsoft.com/office/officeart/2005/8/layout/hierarchy5"/>
    <dgm:cxn modelId="{5E89714C-77D3-4136-B61F-938635214C19}" type="presParOf" srcId="{1CC0B1A9-5D4F-4049-840D-62AE306E3391}" destId="{BF41AF72-9594-4A6F-AF3E-DFC7095AAE23}" srcOrd="2" destOrd="0" presId="urn:microsoft.com/office/officeart/2005/8/layout/hierarchy5"/>
    <dgm:cxn modelId="{970061B4-C559-4432-BA01-99BEEADEAA50}" type="presParOf" srcId="{BF41AF72-9594-4A6F-AF3E-DFC7095AAE23}" destId="{1C7D8537-E7A7-48F9-B969-B6289C45B2C7}" srcOrd="0" destOrd="0" presId="urn:microsoft.com/office/officeart/2005/8/layout/hierarchy5"/>
    <dgm:cxn modelId="{9D95EB61-08D7-48D6-8666-CAEE8D7BB04F}" type="presParOf" srcId="{1CC0B1A9-5D4F-4049-840D-62AE306E3391}" destId="{1C8727E8-B328-4F26-8C42-A3C91B96A106}" srcOrd="3" destOrd="0" presId="urn:microsoft.com/office/officeart/2005/8/layout/hierarchy5"/>
    <dgm:cxn modelId="{C9B72FB5-D24D-4389-AAD4-A6E7D6DFDFEE}" type="presParOf" srcId="{1C8727E8-B328-4F26-8C42-A3C91B96A106}" destId="{8739391F-A19C-497B-B345-D44DF686F9D4}" srcOrd="0" destOrd="0" presId="urn:microsoft.com/office/officeart/2005/8/layout/hierarchy5"/>
    <dgm:cxn modelId="{C3460BFC-C0F8-4620-B738-E7490EA1115A}" type="presParOf" srcId="{1C8727E8-B328-4F26-8C42-A3C91B96A106}" destId="{0ABBF4BE-3EEB-48A6-B7EE-6F8953036A91}" srcOrd="1" destOrd="0" presId="urn:microsoft.com/office/officeart/2005/8/layout/hierarchy5"/>
    <dgm:cxn modelId="{143AE5A4-D1B7-4E28-BDB6-DF47118B5575}" type="presParOf" srcId="{0ABBF4BE-3EEB-48A6-B7EE-6F8953036A91}" destId="{C2BACC18-27D6-4A45-9E27-AC05A304DEC3}" srcOrd="0" destOrd="0" presId="urn:microsoft.com/office/officeart/2005/8/layout/hierarchy5"/>
    <dgm:cxn modelId="{86224F09-422F-4F72-A112-A2FDD7CA61A0}" type="presParOf" srcId="{C2BACC18-27D6-4A45-9E27-AC05A304DEC3}" destId="{493E1B18-D8D9-4AFA-A2EA-E226E6CAE503}" srcOrd="0" destOrd="0" presId="urn:microsoft.com/office/officeart/2005/8/layout/hierarchy5"/>
    <dgm:cxn modelId="{B0C9C95D-7B4F-41BB-8CF6-7C447C9EF785}" type="presParOf" srcId="{0ABBF4BE-3EEB-48A6-B7EE-6F8953036A91}" destId="{0BD93040-735A-4C70-8E07-BEBCF8C3B637}" srcOrd="1" destOrd="0" presId="urn:microsoft.com/office/officeart/2005/8/layout/hierarchy5"/>
    <dgm:cxn modelId="{1E8F63C5-9380-4F71-888E-04023BF29640}" type="presParOf" srcId="{0BD93040-735A-4C70-8E07-BEBCF8C3B637}" destId="{B1A54E30-ECFD-4C8C-A0A2-448D8705236A}" srcOrd="0" destOrd="0" presId="urn:microsoft.com/office/officeart/2005/8/layout/hierarchy5"/>
    <dgm:cxn modelId="{43E4A27F-C0EE-4102-A500-BADE10C0AF8A}" type="presParOf" srcId="{0BD93040-735A-4C70-8E07-BEBCF8C3B637}" destId="{23A56B09-227D-4790-B4E3-A1F6275FE436}" srcOrd="1" destOrd="0" presId="urn:microsoft.com/office/officeart/2005/8/layout/hierarchy5"/>
    <dgm:cxn modelId="{A2D2EE48-96F2-4BC7-9330-8F9C0C997FDF}" type="presParOf" srcId="{23A56B09-227D-4790-B4E3-A1F6275FE436}" destId="{7FFDE4B5-C8C2-4F12-8614-774BD739E8E0}" srcOrd="0" destOrd="0" presId="urn:microsoft.com/office/officeart/2005/8/layout/hierarchy5"/>
    <dgm:cxn modelId="{CF331B5E-1EC4-4281-83B0-1D59992F01E1}" type="presParOf" srcId="{7FFDE4B5-C8C2-4F12-8614-774BD739E8E0}" destId="{83D1A3A8-BBF5-4190-A4F6-0B1102847109}" srcOrd="0" destOrd="0" presId="urn:microsoft.com/office/officeart/2005/8/layout/hierarchy5"/>
    <dgm:cxn modelId="{5B2D1759-07AF-4A5E-B914-DCEEA3D28274}" type="presParOf" srcId="{23A56B09-227D-4790-B4E3-A1F6275FE436}" destId="{B4A53891-9E3B-4530-B664-DD95C0F97849}" srcOrd="1" destOrd="0" presId="urn:microsoft.com/office/officeart/2005/8/layout/hierarchy5"/>
    <dgm:cxn modelId="{D1DC0E06-DFCA-441A-8C90-59E6211338B7}" type="presParOf" srcId="{B4A53891-9E3B-4530-B664-DD95C0F97849}" destId="{15B8CCE0-1E86-413D-9858-8F30B3E0EF80}" srcOrd="0" destOrd="0" presId="urn:microsoft.com/office/officeart/2005/8/layout/hierarchy5"/>
    <dgm:cxn modelId="{9A10F1C8-9C01-4F7B-A0F5-07C3FE7BF298}" type="presParOf" srcId="{B4A53891-9E3B-4530-B664-DD95C0F97849}" destId="{DF9455A4-1869-435A-BD07-D1BC78D85D6E}" srcOrd="1" destOrd="0" presId="urn:microsoft.com/office/officeart/2005/8/layout/hierarchy5"/>
    <dgm:cxn modelId="{58CECE8D-856D-4986-A98D-5B3AC4119F6A}" type="presParOf" srcId="{0ABBF4BE-3EEB-48A6-B7EE-6F8953036A91}" destId="{A35AAC09-ACB7-44CC-A33A-42FA71740DC4}" srcOrd="2" destOrd="0" presId="urn:microsoft.com/office/officeart/2005/8/layout/hierarchy5"/>
    <dgm:cxn modelId="{33627575-8CBE-412D-905F-6DDC76B08498}" type="presParOf" srcId="{A35AAC09-ACB7-44CC-A33A-42FA71740DC4}" destId="{3C1A7686-0CE9-4617-BA9B-F963FF2C8E84}" srcOrd="0" destOrd="0" presId="urn:microsoft.com/office/officeart/2005/8/layout/hierarchy5"/>
    <dgm:cxn modelId="{59BA305B-4F99-41C9-AC7F-448793FADCB4}" type="presParOf" srcId="{0ABBF4BE-3EEB-48A6-B7EE-6F8953036A91}" destId="{35B9CD91-DD78-4499-B91C-290B2209186D}" srcOrd="3" destOrd="0" presId="urn:microsoft.com/office/officeart/2005/8/layout/hierarchy5"/>
    <dgm:cxn modelId="{B2F52064-7E23-471A-881F-F7A0AF226138}" type="presParOf" srcId="{35B9CD91-DD78-4499-B91C-290B2209186D}" destId="{1CE9CD33-4B40-42BB-8017-7391023BBD51}" srcOrd="0" destOrd="0" presId="urn:microsoft.com/office/officeart/2005/8/layout/hierarchy5"/>
    <dgm:cxn modelId="{C6402B23-1F9A-44BD-A350-29F6F3656046}" type="presParOf" srcId="{35B9CD91-DD78-4499-B91C-290B2209186D}" destId="{3451DDBB-782C-428D-8E25-33906B33C2CF}" srcOrd="1" destOrd="0" presId="urn:microsoft.com/office/officeart/2005/8/layout/hierarchy5"/>
    <dgm:cxn modelId="{854780BB-1717-47E1-9C24-1D6E79CF065E}" type="presParOf" srcId="{3451DDBB-782C-428D-8E25-33906B33C2CF}" destId="{B1BF643B-14E7-42C0-93A3-9BD5643C7B66}" srcOrd="0" destOrd="0" presId="urn:microsoft.com/office/officeart/2005/8/layout/hierarchy5"/>
    <dgm:cxn modelId="{4886AAD4-3109-4A1E-BF4D-5F055C6DF5FD}" type="presParOf" srcId="{B1BF643B-14E7-42C0-93A3-9BD5643C7B66}" destId="{57429164-B224-4454-89D4-1F8F3F869451}" srcOrd="0" destOrd="0" presId="urn:microsoft.com/office/officeart/2005/8/layout/hierarchy5"/>
    <dgm:cxn modelId="{FEF6E825-F6FA-405A-BFFB-D793654FB430}" type="presParOf" srcId="{3451DDBB-782C-428D-8E25-33906B33C2CF}" destId="{80090CF4-BB7D-4261-ACDA-B098CAEFFCED}" srcOrd="1" destOrd="0" presId="urn:microsoft.com/office/officeart/2005/8/layout/hierarchy5"/>
    <dgm:cxn modelId="{BCBFA4FD-7677-4FCD-9EFE-D1147C7EE506}" type="presParOf" srcId="{80090CF4-BB7D-4261-ACDA-B098CAEFFCED}" destId="{F2A01D10-00FC-4B92-91B5-1FBCD58CB8E6}" srcOrd="0" destOrd="0" presId="urn:microsoft.com/office/officeart/2005/8/layout/hierarchy5"/>
    <dgm:cxn modelId="{62A20DBA-BAD1-49D9-B1FE-A8B530635307}" type="presParOf" srcId="{80090CF4-BB7D-4261-ACDA-B098CAEFFCED}" destId="{48DA1CDB-C402-4B84-BDC9-BB0AC07D490A}" srcOrd="1" destOrd="0" presId="urn:microsoft.com/office/officeart/2005/8/layout/hierarchy5"/>
    <dgm:cxn modelId="{00DE3481-41E5-4760-BA6C-1028BE65D14B}" type="presParOf" srcId="{0ABBF4BE-3EEB-48A6-B7EE-6F8953036A91}" destId="{35FA24B8-2BF5-4E1D-8673-915CB45F186C}" srcOrd="4" destOrd="0" presId="urn:microsoft.com/office/officeart/2005/8/layout/hierarchy5"/>
    <dgm:cxn modelId="{8F134085-C5CA-49C8-A05E-53E5E015BF1F}" type="presParOf" srcId="{35FA24B8-2BF5-4E1D-8673-915CB45F186C}" destId="{9FCC43C2-B62D-443C-92B8-52010D7E9B9C}" srcOrd="0" destOrd="0" presId="urn:microsoft.com/office/officeart/2005/8/layout/hierarchy5"/>
    <dgm:cxn modelId="{87BED0C7-E9EF-45F9-BC4A-64969D0A5B80}" type="presParOf" srcId="{0ABBF4BE-3EEB-48A6-B7EE-6F8953036A91}" destId="{62F02A4B-622D-496C-B4B5-9F2236EA7D64}" srcOrd="5" destOrd="0" presId="urn:microsoft.com/office/officeart/2005/8/layout/hierarchy5"/>
    <dgm:cxn modelId="{C7DC4760-4436-4C41-99A2-02BF9B589085}" type="presParOf" srcId="{62F02A4B-622D-496C-B4B5-9F2236EA7D64}" destId="{62B97F72-809E-4AE1-BF6B-24FE396812C8}" srcOrd="0" destOrd="0" presId="urn:microsoft.com/office/officeart/2005/8/layout/hierarchy5"/>
    <dgm:cxn modelId="{EF022625-CE66-47B4-80FD-139FCE27308E}" type="presParOf" srcId="{62F02A4B-622D-496C-B4B5-9F2236EA7D64}" destId="{E1EAFECC-04EB-4316-9068-05718200A4F9}" srcOrd="1" destOrd="0" presId="urn:microsoft.com/office/officeart/2005/8/layout/hierarchy5"/>
    <dgm:cxn modelId="{E123872B-FAF6-4724-AB35-7F3A8C4CF2B3}" type="presParOf" srcId="{E1EAFECC-04EB-4316-9068-05718200A4F9}" destId="{8E934D14-A56A-42CC-BECD-22E42AAE2626}" srcOrd="0" destOrd="0" presId="urn:microsoft.com/office/officeart/2005/8/layout/hierarchy5"/>
    <dgm:cxn modelId="{AB867830-E8FD-43C3-B466-86D5FF3BA209}" type="presParOf" srcId="{8E934D14-A56A-42CC-BECD-22E42AAE2626}" destId="{1E7B3AAF-D484-44AC-A6DC-8FC9E0964667}" srcOrd="0" destOrd="0" presId="urn:microsoft.com/office/officeart/2005/8/layout/hierarchy5"/>
    <dgm:cxn modelId="{50700E3D-2A93-488C-8291-2DD10CC17949}" type="presParOf" srcId="{E1EAFECC-04EB-4316-9068-05718200A4F9}" destId="{16062F6B-6506-4646-9E48-BA53ED83ED24}" srcOrd="1" destOrd="0" presId="urn:microsoft.com/office/officeart/2005/8/layout/hierarchy5"/>
    <dgm:cxn modelId="{73315057-1DEF-452B-9D55-AC63BA57753D}" type="presParOf" srcId="{16062F6B-6506-4646-9E48-BA53ED83ED24}" destId="{14BC98BA-25C9-4167-BB52-210BA2B7523F}" srcOrd="0" destOrd="0" presId="urn:microsoft.com/office/officeart/2005/8/layout/hierarchy5"/>
    <dgm:cxn modelId="{FD2F0A67-E7D5-4851-A81C-AE03DD7F270C}" type="presParOf" srcId="{16062F6B-6506-4646-9E48-BA53ED83ED24}" destId="{27D6CFD3-8195-4C5C-B212-F2C7375E514A}" srcOrd="1" destOrd="0" presId="urn:microsoft.com/office/officeart/2005/8/layout/hierarchy5"/>
    <dgm:cxn modelId="{98101AD2-A5FE-4A82-BE04-CEE11B230DC9}" type="presParOf" srcId="{A228B8AB-E461-44CA-924F-9F17F8E7A4F0}" destId="{418711D9-73A7-4799-BB36-B85A7A507601}" srcOrd="1" destOrd="0" presId="urn:microsoft.com/office/officeart/2005/8/layout/hierarchy5"/>
    <dgm:cxn modelId="{7B376EAA-58B6-4EC2-ADCB-CAFDCEA208CA}" type="presParOf" srcId="{418711D9-73A7-4799-BB36-B85A7A507601}" destId="{EFABE815-6C0E-4150-8719-878CD0729CD7}" srcOrd="0" destOrd="0" presId="urn:microsoft.com/office/officeart/2005/8/layout/hierarchy5"/>
    <dgm:cxn modelId="{5C934559-FD8D-45EE-B6C1-2B51419F862D}" type="presParOf" srcId="{EFABE815-6C0E-4150-8719-878CD0729CD7}" destId="{602C147A-3638-45F6-A044-A098FE53A0FE}" srcOrd="0" destOrd="0" presId="urn:microsoft.com/office/officeart/2005/8/layout/hierarchy5"/>
    <dgm:cxn modelId="{F46894D2-EF9C-47AC-B53D-7BAE3C148F7B}" type="presParOf" srcId="{EFABE815-6C0E-4150-8719-878CD0729CD7}" destId="{6F1B2AB8-FDF6-4C9A-A9F1-E23CAE6289D5}" srcOrd="1" destOrd="0" presId="urn:microsoft.com/office/officeart/2005/8/layout/hierarchy5"/>
    <dgm:cxn modelId="{2942DF2E-EF4B-47EE-B3B8-0F103AADC572}" type="presParOf" srcId="{418711D9-73A7-4799-BB36-B85A7A507601}" destId="{A553DA94-F3C0-43ED-A998-8E6C6FC6A22C}" srcOrd="1" destOrd="0" presId="urn:microsoft.com/office/officeart/2005/8/layout/hierarchy5"/>
    <dgm:cxn modelId="{F6D6B0D6-9934-42C1-AD14-BD074156E4D3}" type="presParOf" srcId="{A553DA94-F3C0-43ED-A998-8E6C6FC6A22C}" destId="{B4311D14-5257-4B48-810D-93D78712FDA9}" srcOrd="0" destOrd="0" presId="urn:microsoft.com/office/officeart/2005/8/layout/hierarchy5"/>
    <dgm:cxn modelId="{4A94E1A3-CD61-47F9-8989-B94D975EBFA4}" type="presParOf" srcId="{418711D9-73A7-4799-BB36-B85A7A507601}" destId="{47CAD597-1A32-45E8-9CE9-5692E5720323}" srcOrd="2" destOrd="0" presId="urn:microsoft.com/office/officeart/2005/8/layout/hierarchy5"/>
    <dgm:cxn modelId="{97CCCA18-CFE4-404A-AA3E-12774CDD7CC6}" type="presParOf" srcId="{47CAD597-1A32-45E8-9CE9-5692E5720323}" destId="{7711330F-9906-435D-8571-05B73D2CA895}" srcOrd="0" destOrd="0" presId="urn:microsoft.com/office/officeart/2005/8/layout/hierarchy5"/>
    <dgm:cxn modelId="{8A93464F-011E-43D0-9899-746228D5F1B1}" type="presParOf" srcId="{47CAD597-1A32-45E8-9CE9-5692E5720323}" destId="{AA655D5B-1972-446C-8CCD-91B8B1D39CD8}" srcOrd="1" destOrd="0" presId="urn:microsoft.com/office/officeart/2005/8/layout/hierarchy5"/>
    <dgm:cxn modelId="{58EEFD58-937F-4B8F-9873-C364B100F055}" type="presParOf" srcId="{418711D9-73A7-4799-BB36-B85A7A507601}" destId="{CFBFF7F4-3F97-4E17-9A42-0B5654D335ED}" srcOrd="3" destOrd="0" presId="urn:microsoft.com/office/officeart/2005/8/layout/hierarchy5"/>
    <dgm:cxn modelId="{25A8AFB9-EC44-43B3-91A0-4A4F71BF54BE}" type="presParOf" srcId="{CFBFF7F4-3F97-4E17-9A42-0B5654D335ED}" destId="{84270C45-340C-4674-9532-8B7860B8B4EC}" srcOrd="0" destOrd="0" presId="urn:microsoft.com/office/officeart/2005/8/layout/hierarchy5"/>
    <dgm:cxn modelId="{B9E846CF-3865-4A5D-9060-E1D012D1740B}" type="presParOf" srcId="{418711D9-73A7-4799-BB36-B85A7A507601}" destId="{F7B66855-9157-44E5-A3F9-557BA03D0EC6}" srcOrd="4" destOrd="0" presId="urn:microsoft.com/office/officeart/2005/8/layout/hierarchy5"/>
    <dgm:cxn modelId="{DCB9A2B1-6954-43B0-8B14-39834F856FFD}" type="presParOf" srcId="{F7B66855-9157-44E5-A3F9-557BA03D0EC6}" destId="{2BE50992-294E-4FFC-AE9B-DE8544C7E853}" srcOrd="0" destOrd="0" presId="urn:microsoft.com/office/officeart/2005/8/layout/hierarchy5"/>
    <dgm:cxn modelId="{0AA74A88-2753-438E-80C9-FFAECE2DFEDC}" type="presParOf" srcId="{F7B66855-9157-44E5-A3F9-557BA03D0EC6}" destId="{F8134039-27F5-495B-B0C6-5A99523F4DB8}" srcOrd="1" destOrd="0" presId="urn:microsoft.com/office/officeart/2005/8/layout/hierarchy5"/>
    <dgm:cxn modelId="{BBE8D139-AF1E-44EA-B58C-33901A1E1BC7}" type="presParOf" srcId="{418711D9-73A7-4799-BB36-B85A7A507601}" destId="{84DEEA72-B4B9-44A7-A660-93AA9F95CFA4}" srcOrd="5" destOrd="0" presId="urn:microsoft.com/office/officeart/2005/8/layout/hierarchy5"/>
    <dgm:cxn modelId="{9BB98A63-D1DA-47F3-B083-47C2760082B4}" type="presParOf" srcId="{84DEEA72-B4B9-44A7-A660-93AA9F95CFA4}" destId="{46A216D4-9821-42DD-AC39-F5C661A2C92E}" srcOrd="0" destOrd="0" presId="urn:microsoft.com/office/officeart/2005/8/layout/hierarchy5"/>
    <dgm:cxn modelId="{019400E8-9044-4416-B8CD-D71216B624D6}" type="presParOf" srcId="{418711D9-73A7-4799-BB36-B85A7A507601}" destId="{3A7B7843-0524-498A-AF58-F202DD00982B}" srcOrd="6" destOrd="0" presId="urn:microsoft.com/office/officeart/2005/8/layout/hierarchy5"/>
    <dgm:cxn modelId="{516D4D06-1AF7-4BFB-9E94-55358A84B2EE}" type="presParOf" srcId="{3A7B7843-0524-498A-AF58-F202DD00982B}" destId="{0069382F-83C5-44AA-BE14-498B08904B64}" srcOrd="0" destOrd="0" presId="urn:microsoft.com/office/officeart/2005/8/layout/hierarchy5"/>
    <dgm:cxn modelId="{620218E0-54CA-4DD6-83AA-F34070315FA9}" type="presParOf" srcId="{3A7B7843-0524-498A-AF58-F202DD00982B}" destId="{792CE71A-96D5-4CB4-A8A0-8F1706B130D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53ED8-39C4-4B78-B248-F2BD99A32924}">
      <dsp:nvSpPr>
        <dsp:cNvPr id="0" name=""/>
        <dsp:cNvSpPr/>
      </dsp:nvSpPr>
      <dsp:spPr>
        <a:xfrm>
          <a:off x="4718" y="1747242"/>
          <a:ext cx="2950897" cy="147544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ZÁPAS I. NEBO II. LIGY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7932" y="1790456"/>
        <a:ext cx="2864469" cy="1389020"/>
      </dsp:txXfrm>
    </dsp:sp>
    <dsp:sp modelId="{C0AC4894-760B-47D3-82D5-37C6364CBD82}">
      <dsp:nvSpPr>
        <dsp:cNvPr id="0" name=""/>
        <dsp:cNvSpPr/>
      </dsp:nvSpPr>
      <dsp:spPr>
        <a:xfrm rot="18289469">
          <a:off x="2512323" y="1609864"/>
          <a:ext cx="2066945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2066945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3494122" y="1584909"/>
        <a:ext cx="103347" cy="103347"/>
      </dsp:txXfrm>
    </dsp:sp>
    <dsp:sp modelId="{BEF42DC3-17C3-44F9-8954-36D097049BD2}">
      <dsp:nvSpPr>
        <dsp:cNvPr id="0" name=""/>
        <dsp:cNvSpPr/>
      </dsp:nvSpPr>
      <dsp:spPr>
        <a:xfrm>
          <a:off x="4135975" y="182897"/>
          <a:ext cx="2950897" cy="12106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ligový profesionální </a:t>
          </a:r>
          <a:r>
            <a:rPr lang="cs-CZ" sz="31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hráč</a:t>
          </a:r>
        </a:p>
      </dsp:txBody>
      <dsp:txXfrm>
        <a:off x="4171432" y="218354"/>
        <a:ext cx="2879983" cy="1139691"/>
      </dsp:txXfrm>
    </dsp:sp>
    <dsp:sp modelId="{9214A7D1-F1C4-4A4E-AE76-1A6EC77F7AF3}">
      <dsp:nvSpPr>
        <dsp:cNvPr id="0" name=""/>
        <dsp:cNvSpPr/>
      </dsp:nvSpPr>
      <dsp:spPr>
        <a:xfrm>
          <a:off x="7086873" y="761481"/>
          <a:ext cx="1180359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180359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647543" y="758691"/>
        <a:ext cx="59017" cy="59017"/>
      </dsp:txXfrm>
    </dsp:sp>
    <dsp:sp modelId="{E90E7149-5266-448D-8567-F75ACC5D667C}">
      <dsp:nvSpPr>
        <dsp:cNvPr id="0" name=""/>
        <dsp:cNvSpPr/>
      </dsp:nvSpPr>
      <dsp:spPr>
        <a:xfrm>
          <a:off x="8267232" y="219053"/>
          <a:ext cx="2950897" cy="1138294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vždy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8300571" y="252392"/>
        <a:ext cx="2884219" cy="1071616"/>
      </dsp:txXfrm>
    </dsp:sp>
    <dsp:sp modelId="{F87B3A10-23E7-4C02-AC15-DA285A22A5C7}">
      <dsp:nvSpPr>
        <dsp:cNvPr id="0" name=""/>
        <dsp:cNvSpPr/>
      </dsp:nvSpPr>
      <dsp:spPr>
        <a:xfrm rot="21215934">
          <a:off x="2951914" y="2392036"/>
          <a:ext cx="1187763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187763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516101" y="2389061"/>
        <a:ext cx="59388" cy="59388"/>
      </dsp:txXfrm>
    </dsp:sp>
    <dsp:sp modelId="{8163E6F4-6C83-4B99-BB9F-1A7A62D854BE}">
      <dsp:nvSpPr>
        <dsp:cNvPr id="0" name=""/>
        <dsp:cNvSpPr/>
      </dsp:nvSpPr>
      <dsp:spPr>
        <a:xfrm>
          <a:off x="4135975" y="1614820"/>
          <a:ext cx="2950897" cy="1475448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standardní profesionální hráč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179189" y="1658034"/>
        <a:ext cx="2864469" cy="1389020"/>
      </dsp:txXfrm>
    </dsp:sp>
    <dsp:sp modelId="{BA605E92-5714-4D5F-BDD7-CD94D3B96B07}">
      <dsp:nvSpPr>
        <dsp:cNvPr id="0" name=""/>
        <dsp:cNvSpPr/>
      </dsp:nvSpPr>
      <dsp:spPr>
        <a:xfrm rot="3177841">
          <a:off x="2565946" y="3240420"/>
          <a:ext cx="1959699" cy="53437"/>
        </a:xfrm>
        <a:custGeom>
          <a:avLst/>
          <a:gdLst/>
          <a:ahLst/>
          <a:cxnLst/>
          <a:rect l="0" t="0" r="0" b="0"/>
          <a:pathLst>
            <a:path>
              <a:moveTo>
                <a:pt x="0" y="26718"/>
              </a:moveTo>
              <a:lnTo>
                <a:pt x="1959699" y="26718"/>
              </a:lnTo>
            </a:path>
          </a:pathLst>
        </a:custGeom>
        <a:noFill/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3496803" y="3218146"/>
        <a:ext cx="97984" cy="97984"/>
      </dsp:txXfrm>
    </dsp:sp>
    <dsp:sp modelId="{4E3AED9D-5F89-498B-A5B5-9A59E2E1C0AD}">
      <dsp:nvSpPr>
        <dsp:cNvPr id="0" name=""/>
        <dsp:cNvSpPr/>
      </dsp:nvSpPr>
      <dsp:spPr>
        <a:xfrm>
          <a:off x="4135975" y="3311586"/>
          <a:ext cx="2950897" cy="14754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amatérský hráč</a:t>
          </a:r>
          <a:endParaRPr lang="cs-CZ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179189" y="3354800"/>
        <a:ext cx="2864469" cy="1389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68D2-544D-4699-BE7D-AD55F8A21491}">
      <dsp:nvSpPr>
        <dsp:cNvPr id="0" name=""/>
        <dsp:cNvSpPr/>
      </dsp:nvSpPr>
      <dsp:spPr>
        <a:xfrm>
          <a:off x="3808829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DD56B-6EF7-4C1A-89CA-7E0414BC102E}">
      <dsp:nvSpPr>
        <dsp:cNvPr id="0" name=""/>
        <dsp:cNvSpPr/>
      </dsp:nvSpPr>
      <dsp:spPr>
        <a:xfrm>
          <a:off x="3603972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3AF85-3082-48D5-BA97-2080D7851E32}">
      <dsp:nvSpPr>
        <dsp:cNvPr id="0" name=""/>
        <dsp:cNvSpPr/>
      </dsp:nvSpPr>
      <dsp:spPr>
        <a:xfrm>
          <a:off x="3399115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3CB40-26CA-4F8A-BFD5-EE5FE0179279}">
      <dsp:nvSpPr>
        <dsp:cNvPr id="0" name=""/>
        <dsp:cNvSpPr/>
      </dsp:nvSpPr>
      <dsp:spPr>
        <a:xfrm>
          <a:off x="3194647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CFE16-3791-4CCD-BDC7-7217B1E00BC3}">
      <dsp:nvSpPr>
        <dsp:cNvPr id="0" name=""/>
        <dsp:cNvSpPr/>
      </dsp:nvSpPr>
      <dsp:spPr>
        <a:xfrm>
          <a:off x="2989790" y="1218745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9C893-D262-4DDA-88AD-368935CC8447}">
      <dsp:nvSpPr>
        <dsp:cNvPr id="0" name=""/>
        <dsp:cNvSpPr/>
      </dsp:nvSpPr>
      <dsp:spPr>
        <a:xfrm>
          <a:off x="2673157" y="1162858"/>
          <a:ext cx="223551" cy="223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BBB1D-274A-4BCD-BA94-3F3C214DC492}">
      <dsp:nvSpPr>
        <dsp:cNvPr id="0" name=""/>
        <dsp:cNvSpPr/>
      </dsp:nvSpPr>
      <dsp:spPr>
        <a:xfrm>
          <a:off x="3626560" y="987844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80D5E-D8BB-45E6-822C-89A6AB9AD3D2}">
      <dsp:nvSpPr>
        <dsp:cNvPr id="0" name=""/>
        <dsp:cNvSpPr/>
      </dsp:nvSpPr>
      <dsp:spPr>
        <a:xfrm>
          <a:off x="3626560" y="1451301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8F21F-F4C9-401A-9CE2-EDC5D7F93EE1}">
      <dsp:nvSpPr>
        <dsp:cNvPr id="0" name=""/>
        <dsp:cNvSpPr/>
      </dsp:nvSpPr>
      <dsp:spPr>
        <a:xfrm>
          <a:off x="3726263" y="1088220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9204-D000-4E44-BC41-756886FE980A}">
      <dsp:nvSpPr>
        <dsp:cNvPr id="0" name=""/>
        <dsp:cNvSpPr/>
      </dsp:nvSpPr>
      <dsp:spPr>
        <a:xfrm>
          <a:off x="3732884" y="1351477"/>
          <a:ext cx="111775" cy="11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B7EC7-32C1-49D6-BAC3-98700E5B6A5F}">
      <dsp:nvSpPr>
        <dsp:cNvPr id="0" name=""/>
        <dsp:cNvSpPr/>
      </dsp:nvSpPr>
      <dsp:spPr>
        <a:xfrm>
          <a:off x="1441637" y="75906"/>
          <a:ext cx="2479791" cy="2340588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PRAVIDLO TŘÍ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hráči/zápas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+</a:t>
          </a:r>
          <a:b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</a:b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3 zápasy/hráč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(hostující hráč </a:t>
          </a:r>
          <a:r>
            <a:rPr lang="cs-CZ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jedna část sezóny)</a:t>
          </a:r>
          <a:endParaRPr lang="cs-CZ" sz="18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1804794" y="418677"/>
        <a:ext cx="1753477" cy="1655046"/>
      </dsp:txXfrm>
    </dsp:sp>
    <dsp:sp modelId="{D801EA91-EC76-41EC-B72A-BFE7471BFA09}">
      <dsp:nvSpPr>
        <dsp:cNvPr id="0" name=""/>
        <dsp:cNvSpPr/>
      </dsp:nvSpPr>
      <dsp:spPr>
        <a:xfrm>
          <a:off x="1364174" y="612077"/>
          <a:ext cx="223551" cy="223731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93085-1E88-45EE-992C-FCDDE2CBE5B6}">
      <dsp:nvSpPr>
        <dsp:cNvPr id="0" name=""/>
        <dsp:cNvSpPr/>
      </dsp:nvSpPr>
      <dsp:spPr>
        <a:xfrm>
          <a:off x="1220852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9B1DB-1A16-4454-A19E-0BCB5CA1C74F}">
      <dsp:nvSpPr>
        <dsp:cNvPr id="0" name=""/>
        <dsp:cNvSpPr/>
      </dsp:nvSpPr>
      <dsp:spPr>
        <a:xfrm>
          <a:off x="982112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19D6D-A519-404B-9A75-2C93FCD16FCD}">
      <dsp:nvSpPr>
        <dsp:cNvPr id="0" name=""/>
        <dsp:cNvSpPr/>
      </dsp:nvSpPr>
      <dsp:spPr>
        <a:xfrm>
          <a:off x="743372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3411-8ABB-43F8-9DBE-5DAE31A920B1}">
      <dsp:nvSpPr>
        <dsp:cNvPr id="0" name=""/>
        <dsp:cNvSpPr/>
      </dsp:nvSpPr>
      <dsp:spPr>
        <a:xfrm>
          <a:off x="504631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06500-2841-457D-8279-77680D03B4E6}">
      <dsp:nvSpPr>
        <dsp:cNvPr id="0" name=""/>
        <dsp:cNvSpPr/>
      </dsp:nvSpPr>
      <dsp:spPr>
        <a:xfrm>
          <a:off x="265501" y="49405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7E91B-BC92-4EA1-A8DB-22DB7C707B65}">
      <dsp:nvSpPr>
        <dsp:cNvPr id="0" name=""/>
        <dsp:cNvSpPr/>
      </dsp:nvSpPr>
      <dsp:spPr>
        <a:xfrm>
          <a:off x="824" y="494053"/>
          <a:ext cx="163650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A7876-FF22-409D-9A6B-7D896A3428C6}">
      <dsp:nvSpPr>
        <dsp:cNvPr id="0" name=""/>
        <dsp:cNvSpPr/>
      </dsp:nvSpPr>
      <dsp:spPr>
        <a:xfrm>
          <a:off x="68772" y="148563"/>
          <a:ext cx="1310150" cy="28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68772" y="148563"/>
        <a:ext cx="1310150" cy="287523"/>
      </dsp:txXfrm>
    </dsp:sp>
    <dsp:sp modelId="{4B31EE1D-740A-4BE9-8006-20DE24309535}">
      <dsp:nvSpPr>
        <dsp:cNvPr id="0" name=""/>
        <dsp:cNvSpPr/>
      </dsp:nvSpPr>
      <dsp:spPr>
        <a:xfrm>
          <a:off x="1364174" y="1704447"/>
          <a:ext cx="223551" cy="223731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D5664-BA1F-4053-97E6-CBF4E288530A}">
      <dsp:nvSpPr>
        <dsp:cNvPr id="0" name=""/>
        <dsp:cNvSpPr/>
      </dsp:nvSpPr>
      <dsp:spPr>
        <a:xfrm>
          <a:off x="1220852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FFD2-CBFD-4045-AAFE-15835077D5C9}">
      <dsp:nvSpPr>
        <dsp:cNvPr id="0" name=""/>
        <dsp:cNvSpPr/>
      </dsp:nvSpPr>
      <dsp:spPr>
        <a:xfrm>
          <a:off x="982112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FC7B8-F198-4465-8ACA-F6B3436DA217}">
      <dsp:nvSpPr>
        <dsp:cNvPr id="0" name=""/>
        <dsp:cNvSpPr/>
      </dsp:nvSpPr>
      <dsp:spPr>
        <a:xfrm>
          <a:off x="743372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0B069-C880-490C-9150-A28798ED40AD}">
      <dsp:nvSpPr>
        <dsp:cNvPr id="0" name=""/>
        <dsp:cNvSpPr/>
      </dsp:nvSpPr>
      <dsp:spPr>
        <a:xfrm>
          <a:off x="504631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68572-F2FA-4BCF-9F41-8A329CD96B17}">
      <dsp:nvSpPr>
        <dsp:cNvPr id="0" name=""/>
        <dsp:cNvSpPr/>
      </dsp:nvSpPr>
      <dsp:spPr>
        <a:xfrm>
          <a:off x="265501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EBAA2-811B-4952-A322-66F3BDDFE19B}">
      <dsp:nvSpPr>
        <dsp:cNvPr id="0" name=""/>
        <dsp:cNvSpPr/>
      </dsp:nvSpPr>
      <dsp:spPr>
        <a:xfrm>
          <a:off x="26761" y="1932223"/>
          <a:ext cx="111775" cy="11177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A05EF-BED7-4A23-808A-A4709CA15A6A}">
      <dsp:nvSpPr>
        <dsp:cNvPr id="0" name=""/>
        <dsp:cNvSpPr/>
      </dsp:nvSpPr>
      <dsp:spPr>
        <a:xfrm>
          <a:off x="25982" y="1643596"/>
          <a:ext cx="1310150" cy="28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25982" y="1643596"/>
        <a:ext cx="1310150" cy="287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Sbíhající se text"/>
  <dgm:desc val="Umožňuje znázornit několik kroků či částí sloučených do jednoho celku. Omezeno na jeden tvar úrovně 1, který obsahuje text, a maximálně pět tvarů úrovně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ka\AppData\Local\Microsoft\Windows\Temporary Internet Files\Content.Outlook\CQE5CPNH\2400x8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448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Garamond" panose="02020404030301010803" pitchFamily="18" charset="0"/>
              </a:rPr>
              <a:t>Nový přestupní řád</a:t>
            </a:r>
            <a:endParaRPr lang="cs-CZ" sz="6000" b="1" dirty="0">
              <a:latin typeface="Garamond" panose="02020404030301010803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9393925"/>
              </p:ext>
            </p:extLst>
          </p:nvPr>
        </p:nvGraphicFramePr>
        <p:xfrm>
          <a:off x="239349" y="1617677"/>
          <a:ext cx="1180931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000" b="1" dirty="0">
                <a:latin typeface="Garamond" panose="02020404030301010803" pitchFamily="18" charset="0"/>
              </a:rPr>
              <a:t>JAKÉHO HRÁČE MOHU MÍT V KÁDRU</a:t>
            </a:r>
          </a:p>
          <a:p>
            <a:r>
              <a:rPr lang="cs-CZ" sz="4000" b="1" dirty="0">
                <a:latin typeface="Garamond" panose="02020404030301010803" pitchFamily="18" charset="0"/>
              </a:rPr>
              <a:t>JAKO AMATÉRSKÝ KLUB</a:t>
            </a:r>
          </a:p>
        </p:txBody>
      </p:sp>
    </p:spTree>
    <p:extLst>
      <p:ext uri="{BB962C8B-B14F-4D97-AF65-F5344CB8AC3E}">
        <p14:creationId xmlns:p14="http://schemas.microsoft.com/office/powerpoint/2010/main" val="22484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9" y="45266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VOLNÝ POHYB HRÁČE</a:t>
            </a:r>
            <a:br>
              <a:rPr lang="cs-CZ" sz="4800" b="1" dirty="0"/>
            </a:br>
            <a:r>
              <a:rPr lang="cs-CZ" sz="2700" b="1" dirty="0"/>
              <a:t>Stávající úprava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9043834"/>
              </p:ext>
            </p:extLst>
          </p:nvPr>
        </p:nvGraphicFramePr>
        <p:xfrm>
          <a:off x="1871531" y="16047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74" y="1760914"/>
            <a:ext cx="6383040" cy="51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4469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latin typeface="Garamond" panose="02020404030301010803" pitchFamily="18" charset="0"/>
              </a:rPr>
              <a:t>PRINCIPY VOLNÉHO POHYBU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4800" b="1" dirty="0">
                <a:latin typeface="Garamond" panose="02020404030301010803" pitchFamily="18" charset="0"/>
              </a:rPr>
              <a:t> 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54529101"/>
              </p:ext>
            </p:extLst>
          </p:nvPr>
        </p:nvGraphicFramePr>
        <p:xfrm>
          <a:off x="1903212" y="1260578"/>
          <a:ext cx="8128000" cy="492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97923" y="6181859"/>
            <a:ext cx="109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0000"/>
                </a:solidFill>
                <a:latin typeface="Garamond" panose="02020404030301010803" pitchFamily="18" charset="0"/>
              </a:rPr>
              <a:t>Hráči věku mladší přípravky přestupují zdarma v rámci standardních letních a zimních přestupních období.</a:t>
            </a:r>
            <a:endParaRPr lang="cs-CZ" b="1" dirty="0">
              <a:solidFill>
                <a:srgbClr val="CC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39349" y="35665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 smtClean="0">
                <a:latin typeface="Garamond" panose="02020404030301010803" pitchFamily="18" charset="0"/>
              </a:rPr>
              <a:t>HOSTOVÁNÍ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6001705"/>
              </p:ext>
            </p:extLst>
          </p:nvPr>
        </p:nvGraphicFramePr>
        <p:xfrm>
          <a:off x="239350" y="719667"/>
          <a:ext cx="117133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39349" y="35665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>
                <a:latin typeface="Garamond" panose="02020404030301010803" pitchFamily="18" charset="0"/>
              </a:rPr>
              <a:t>STŘÍDAVÝ START/FARMA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6873271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325233" y="5058948"/>
            <a:ext cx="238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aramond" panose="02020404030301010803" pitchFamily="18" charset="0"/>
              </a:rPr>
              <a:t>* Sdružený start dvou družstev bude za splnění podmínek Soutěžního řádu i nadále umožněn.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655" y="31569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Garamond" panose="02020404030301010803" pitchFamily="18" charset="0"/>
              </a:rPr>
              <a:t>VNITROSTÁTNÍ PLATBY ZA HRÁČE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5417047"/>
              </p:ext>
            </p:extLst>
          </p:nvPr>
        </p:nvGraphicFramePr>
        <p:xfrm>
          <a:off x="1993364" y="8613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8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02" y="302819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Garamond" panose="02020404030301010803" pitchFamily="18" charset="0"/>
              </a:rPr>
              <a:t>VNITROSTÁTNÍ PLATBY ZA HRÁČE</a:t>
            </a:r>
            <a:br>
              <a:rPr lang="cs-CZ" sz="40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cs-CZ" b="1" dirty="0">
                <a:solidFill>
                  <a:schemeClr val="tx1"/>
                </a:solidFill>
                <a:latin typeface="Garamond" panose="02020404030301010803" pitchFamily="18" charset="0"/>
              </a:rPr>
              <a:t>JAK SE stanoví výše odstupného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0248821"/>
              </p:ext>
            </p:extLst>
          </p:nvPr>
        </p:nvGraphicFramePr>
        <p:xfrm>
          <a:off x="239349" y="1892829"/>
          <a:ext cx="11809312" cy="49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8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0841" y="46692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0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VNITROSTÁTNÍ PLATBY ZA HRÁČE</a:t>
            </a: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32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stanovení výše odstupného podle tabulky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9654498"/>
              </p:ext>
            </p:extLst>
          </p:nvPr>
        </p:nvGraphicFramePr>
        <p:xfrm>
          <a:off x="2255573" y="16539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8929816" y="2232454"/>
            <a:ext cx="3122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Garamond" panose="02020404030301010803" pitchFamily="18" charset="0"/>
              </a:rPr>
              <a:t>* s ohledem na předpokládanou účinnost nového PŘ k 1. 6. 2016 nastane první přestupní období pro volný pohyb již červnu 2016</a:t>
            </a: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29816" y="3418703"/>
            <a:ext cx="3122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aramond" panose="02020404030301010803" pitchFamily="18" charset="0"/>
              </a:rPr>
              <a:t>** pokud hráč nenastoupí k soutěžnímu utkání po dobu 12 měsíců, přestupuje i v rámci standardních přestupních období zdarma (stejně tak je to již nyní při zrušení členství nebo </a:t>
            </a:r>
            <a:r>
              <a:rPr lang="cs-CZ" sz="1600" dirty="0" smtClean="0">
                <a:latin typeface="Garamond" panose="02020404030301010803" pitchFamily="18" charset="0"/>
              </a:rPr>
              <a:t>registrace)</a:t>
            </a: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29816" y="5127300"/>
            <a:ext cx="2982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Garamond" panose="02020404030301010803" pitchFamily="18" charset="0"/>
              </a:rPr>
              <a:t>*** U hráčů U 10 a U 11 není volný pohyb omezen na 1. 6. – 20. 6. nýbrž na standardní přestupní období léto/zima</a:t>
            </a:r>
          </a:p>
        </p:txBody>
      </p:sp>
    </p:spTree>
    <p:extLst>
      <p:ext uri="{BB962C8B-B14F-4D97-AF65-F5344CB8AC3E}">
        <p14:creationId xmlns:p14="http://schemas.microsoft.com/office/powerpoint/2010/main" val="5189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33819" y="74070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VNITROSTÁTNÍ PLATBY ZA HRÁČE</a:t>
            </a:r>
            <a:r>
              <a:rPr lang="cs-CZ" sz="4800" b="1" dirty="0">
                <a:latin typeface="Garamond" panose="02020404030301010803" pitchFamily="18" charset="0"/>
              </a:rPr>
              <a:t/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Druhy výpočtu odstupného - tabulka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76451" y="2666999"/>
            <a:ext cx="9905998" cy="3124201"/>
          </a:xfrm>
        </p:spPr>
        <p:txBody>
          <a:bodyPr/>
          <a:lstStyle/>
          <a:p>
            <a:pPr marL="609585" lvl="1" indent="0">
              <a:buNone/>
            </a:pP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marL="609585" lvl="1" indent="0">
              <a:buNone/>
            </a:pP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pPr marL="609585" lvl="1" indent="0">
              <a:buNone/>
            </a:pP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5350" y="6210584"/>
            <a:ext cx="1135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aramond" panose="02020404030301010803" pitchFamily="18" charset="0"/>
              </a:rPr>
              <a:t>p</a:t>
            </a:r>
            <a:r>
              <a:rPr lang="cs-CZ" sz="1400" dirty="0" smtClean="0">
                <a:latin typeface="Garamond" panose="02020404030301010803" pitchFamily="18" charset="0"/>
              </a:rPr>
              <a:t>ři přestupu do vyšší soutěže se u uplatní částka pro tuto soutěž, při přestupu níže se částky pro příslušné soutěže sečtou a dělí dvěma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10698"/>
              </p:ext>
            </p:extLst>
          </p:nvPr>
        </p:nvGraphicFramePr>
        <p:xfrm>
          <a:off x="691079" y="2032706"/>
          <a:ext cx="5491480" cy="40634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7598"/>
                <a:gridCol w="1438774"/>
                <a:gridCol w="1170076"/>
                <a:gridCol w="1170711"/>
                <a:gridCol w="1084321"/>
              </a:tblGrid>
              <a:tr h="54314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TABULKA PRO VÝPOČET ODSTUPNÉHO V KATEGORII DOSPĚLÝCH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6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Soutěž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19 - 23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24 – 29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30 - 33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 LIGA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140 000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105 000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70 000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II. LIGA 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90 000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67 500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III.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ČFL, MSFL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IV.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DIVIZE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33 750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22 500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KRAJSKÝ PŘEBOR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26 250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17 500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 A TŘÍDA 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18 750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12 500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VII.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 B TŘÍDA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VIII.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OKRESNÍ PŘEBOR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13 000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9 750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IX.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III. TŘÍDA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IV. TŘÍDA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Garamond" panose="02020404030301010803" pitchFamily="18" charset="0"/>
                        </a:rPr>
                        <a:t>3 750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2 500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67639"/>
              </p:ext>
            </p:extLst>
          </p:nvPr>
        </p:nvGraphicFramePr>
        <p:xfrm>
          <a:off x="6182559" y="2032708"/>
          <a:ext cx="5762306" cy="40634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4967"/>
                <a:gridCol w="1536088"/>
                <a:gridCol w="931780"/>
                <a:gridCol w="932438"/>
                <a:gridCol w="838405"/>
                <a:gridCol w="918628"/>
              </a:tblGrid>
              <a:tr h="53711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TABULKA PRO VÝPOČET ODSTUPNÉHO V KATEGORII MLÁDEŽE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7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Soutěž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U12 - U13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U14 – U15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U16 - U17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U18 - U19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 LIGA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80 000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II.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II. LIGA 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III.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ČFL, MSFL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IV.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DIVIZE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12 500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30 000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V.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KRAJSKÝ PŘEBOR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12 500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VI.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 A TŘÍDA 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16 000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20 000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VII.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I. B TŘÍDA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13 000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16 000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VIII.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OKRESNÍ PŘEBOR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6 500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13 000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IX.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III. TŘÍDA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10 000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6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X.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IV. TŘÍDA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3 000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4 000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Garamond" panose="02020404030301010803" pitchFamily="18" charset="0"/>
                        </a:rPr>
                        <a:t>6 000</a:t>
                      </a:r>
                      <a:endParaRPr lang="cs-CZ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Garamond" panose="02020404030301010803" pitchFamily="18" charset="0"/>
                        </a:rPr>
                        <a:t>8 000</a:t>
                      </a:r>
                      <a:endParaRPr lang="cs-CZ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7603" y="67568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VNITROSTÁTNÍ PLATBY ZA HRÁČE</a:t>
            </a:r>
            <a:r>
              <a:rPr lang="cs-CZ" sz="4800" b="1" dirty="0" smtClean="0">
                <a:latin typeface="Garamond" panose="02020404030301010803" pitchFamily="18" charset="0"/>
              </a:rPr>
              <a:t/>
            </a:r>
            <a:br>
              <a:rPr lang="cs-CZ" sz="4800" b="1" dirty="0" smtClean="0">
                <a:latin typeface="Garamond" panose="02020404030301010803" pitchFamily="18" charset="0"/>
              </a:rPr>
            </a:br>
            <a:r>
              <a:rPr lang="cs-CZ" sz="2700" b="1" dirty="0" smtClean="0">
                <a:latin typeface="Garamond" panose="02020404030301010803" pitchFamily="18" charset="0"/>
              </a:rPr>
              <a:t>tréninková kompenzace</a:t>
            </a:r>
            <a:endParaRPr lang="cs-CZ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8706479"/>
              </p:ext>
            </p:extLst>
          </p:nvPr>
        </p:nvGraphicFramePr>
        <p:xfrm>
          <a:off x="0" y="2084851"/>
          <a:ext cx="12048661" cy="477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1288" y="644691"/>
            <a:ext cx="11329259" cy="11233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cs-CZ" sz="44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Východiska pro novou úpravu</a:t>
            </a:r>
            <a:r>
              <a:rPr lang="cs-CZ" sz="2100" b="1" dirty="0">
                <a:latin typeface="Garamond" panose="02020404030301010803" pitchFamily="18" charset="0"/>
              </a:rPr>
              <a:t/>
            </a:r>
            <a:br>
              <a:rPr lang="cs-CZ" sz="2100" b="1" dirty="0">
                <a:latin typeface="Garamond" panose="02020404030301010803" pitchFamily="18" charset="0"/>
              </a:rPr>
            </a:br>
            <a:r>
              <a:rPr lang="cs-CZ" sz="2100" b="1" dirty="0">
                <a:latin typeface="Garamond" panose="02020404030301010803" pitchFamily="18" charset="0"/>
              </a:rPr>
              <a:t>            </a:t>
            </a:r>
            <a:endParaRPr lang="en-GB" sz="27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2996682"/>
              </p:ext>
            </p:extLst>
          </p:nvPr>
        </p:nvGraphicFramePr>
        <p:xfrm>
          <a:off x="2063552" y="12022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587603" y="54868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VNITROSTÁTNÍ PLATBY ZA HRÁČE</a:t>
            </a:r>
            <a:r>
              <a:rPr lang="cs-CZ" sz="4800" b="1" dirty="0">
                <a:latin typeface="Garamond" panose="02020404030301010803" pitchFamily="18" charset="0"/>
              </a:rPr>
              <a:t/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tréninková kompenzace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565154"/>
              </p:ext>
            </p:extLst>
          </p:nvPr>
        </p:nvGraphicFramePr>
        <p:xfrm>
          <a:off x="0" y="719667"/>
          <a:ext cx="12048661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6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48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8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Garamond" panose="02020404030301010803" pitchFamily="18" charset="0"/>
              </a:rPr>
              <a:t>VNITROSTÁTNÍ PLATBY ZA HRÁČE </a:t>
            </a:r>
            <a:r>
              <a:rPr lang="cs-CZ" sz="2700" b="1" dirty="0" smtClean="0">
                <a:latin typeface="Garamond" panose="02020404030301010803" pitchFamily="18" charset="0"/>
              </a:rPr>
              <a:t>tréninková </a:t>
            </a:r>
            <a:r>
              <a:rPr lang="cs-CZ" sz="2700" b="1" dirty="0">
                <a:latin typeface="Garamond" panose="02020404030301010803" pitchFamily="18" charset="0"/>
              </a:rPr>
              <a:t>kompenzace – tabulka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98506"/>
              </p:ext>
            </p:extLst>
          </p:nvPr>
        </p:nvGraphicFramePr>
        <p:xfrm>
          <a:off x="2413688" y="1804099"/>
          <a:ext cx="6944495" cy="4885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885559"/>
                <a:gridCol w="2029468"/>
                <a:gridCol w="2029468"/>
              </a:tblGrid>
              <a:tr h="4652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VÝPOČET TRÉNINKOVÉ </a:t>
                      </a:r>
                      <a:r>
                        <a:rPr lang="cs-CZ" sz="1400" dirty="0" smtClean="0">
                          <a:effectLst/>
                          <a:latin typeface="Garamond" panose="02020404030301010803" pitchFamily="18" charset="0"/>
                        </a:rPr>
                        <a:t>KOMPENZACE</a:t>
                      </a:r>
                      <a:endParaRPr lang="cs-CZ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Soutěžní ročník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I. liga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II. liga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6.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7.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8.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9.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10.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11.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12.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13.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14.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15.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40 000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16.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80 000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17.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80 000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18.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80 000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19.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80 000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20.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250 000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21.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Garamond" panose="02020404030301010803" pitchFamily="18" charset="0"/>
                        </a:rPr>
                        <a:t>250 000</a:t>
                      </a:r>
                      <a:endParaRPr lang="cs-CZ" sz="1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22.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Garamond" panose="02020404030301010803" pitchFamily="18" charset="0"/>
                        </a:rPr>
                        <a:t>250 000</a:t>
                      </a:r>
                      <a:endParaRPr lang="cs-CZ" sz="14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  <a:tr h="232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23. narozeniny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Garamond" panose="02020404030301010803" pitchFamily="18" charset="0"/>
                        </a:rPr>
                        <a:t>250 000</a:t>
                      </a:r>
                      <a:endParaRPr lang="cs-CZ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Garamond" panose="02020404030301010803" pitchFamily="18" charset="0"/>
                        </a:rPr>
                        <a:t>150 000</a:t>
                      </a:r>
                      <a:endParaRPr lang="cs-CZ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Modelový příklad plateb během kariéry hráče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2307506"/>
              </p:ext>
            </p:extLst>
          </p:nvPr>
        </p:nvGraphicFramePr>
        <p:xfrm>
          <a:off x="1573427" y="238897"/>
          <a:ext cx="9251092" cy="632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1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2107078"/>
              </p:ext>
            </p:extLst>
          </p:nvPr>
        </p:nvGraphicFramePr>
        <p:xfrm>
          <a:off x="-508000" y="7443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vná se 6"/>
          <p:cNvSpPr/>
          <p:nvPr/>
        </p:nvSpPr>
        <p:spPr>
          <a:xfrm>
            <a:off x="4757352" y="1735961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45144" y="1735961"/>
            <a:ext cx="2405448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VÝPLATA TRÉNINKOVÉ KOMPENZACE</a:t>
            </a:r>
            <a:endParaRPr lang="cs-CZ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7966455" y="1941718"/>
            <a:ext cx="84977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796116" y="1620428"/>
            <a:ext cx="3068595" cy="19389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Dukla zaplatila 60 000,- za přestup bez souhlasu a nyní při podpisu smlouvy zaplatí 270 000,- (nedohodla-li se s Táborskem jinak)</a:t>
            </a:r>
            <a:endParaRPr lang="cs-CZ" sz="2000" b="1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1408569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0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48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mezinárodní tréninková kompenzace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525963"/>
          </a:xfrm>
        </p:spPr>
        <p:txBody>
          <a:bodyPr>
            <a:normAutofit fontScale="92500" lnSpcReduction="10000"/>
          </a:bodyPr>
          <a:lstStyle/>
          <a:p>
            <a:endParaRPr lang="cs-CZ" sz="27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2700" b="1" dirty="0">
                <a:latin typeface="Garamond" panose="02020404030301010803" pitchFamily="18" charset="0"/>
              </a:rPr>
              <a:t>podpis profesionální smlouvy s hráčem, který byl vychováván v klubu patřícím do členské asociace FIFA odlišné od FAČR či naopak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přestup hráče do členského klubu FAČR ze zahraničí či naopak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hradí se od 12 do 23 let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výchova hráče je v zásadě ukončena v soutěžním ročníku, v němž hráč dovršil 21 let</a:t>
            </a:r>
          </a:p>
          <a:p>
            <a:r>
              <a:rPr lang="cs-CZ" sz="2700" b="1" dirty="0">
                <a:latin typeface="Garamond" panose="02020404030301010803" pitchFamily="18" charset="0"/>
              </a:rPr>
              <a:t>uplatní se výpočet tréninkových kompenzací dle FIFA RSTP</a:t>
            </a:r>
          </a:p>
          <a:p>
            <a:pPr lvl="1"/>
            <a:r>
              <a:rPr lang="cs-CZ" sz="2700" b="1" dirty="0">
                <a:latin typeface="Garamond" panose="02020404030301010803" pitchFamily="18" charset="0"/>
              </a:rPr>
              <a:t>€ 10 000 – € 30 000/soutěžní ročník výchovy</a:t>
            </a:r>
          </a:p>
          <a:p>
            <a:endParaRPr lang="cs-CZ" sz="2700" b="1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48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800" b="1" dirty="0">
                <a:latin typeface="Garamond" panose="02020404030301010803" pitchFamily="18" charset="0"/>
              </a:rPr>
              <a:t>PLATBA ZA PŘESTUP HRÁČE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2700" b="1" dirty="0">
                <a:latin typeface="Garamond" panose="02020404030301010803" pitchFamily="18" charset="0"/>
              </a:rPr>
              <a:t>příspěvek solidarity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41413" y="2248931"/>
            <a:ext cx="9905998" cy="3542270"/>
          </a:xfrm>
        </p:spPr>
        <p:txBody>
          <a:bodyPr>
            <a:normAutofit fontScale="62500" lnSpcReduction="20000"/>
          </a:bodyPr>
          <a:lstStyle/>
          <a:p>
            <a:endParaRPr lang="cs-CZ" sz="2700" dirty="0">
              <a:solidFill>
                <a:schemeClr val="accent6">
                  <a:lumMod val="20000"/>
                  <a:lumOff val="80000"/>
                </a:schemeClr>
              </a:solidFill>
              <a:latin typeface="Garamond" panose="02020404030301010803" pitchFamily="18" charset="0"/>
            </a:endParaRPr>
          </a:p>
          <a:p>
            <a:r>
              <a:rPr lang="cs-CZ" sz="4000" b="1" dirty="0">
                <a:latin typeface="Garamond" panose="02020404030301010803" pitchFamily="18" charset="0"/>
              </a:rPr>
              <a:t>přestup profesionála</a:t>
            </a:r>
          </a:p>
          <a:p>
            <a:pPr lvl="1"/>
            <a:r>
              <a:rPr lang="cs-CZ" sz="4000" b="1" dirty="0">
                <a:latin typeface="Garamond" panose="02020404030301010803" pitchFamily="18" charset="0"/>
              </a:rPr>
              <a:t>za účinnosti smlouvy</a:t>
            </a:r>
          </a:p>
          <a:p>
            <a:pPr lvl="1"/>
            <a:r>
              <a:rPr lang="cs-CZ" sz="4000" b="1" dirty="0">
                <a:latin typeface="Garamond" panose="02020404030301010803" pitchFamily="18" charset="0"/>
              </a:rPr>
              <a:t>do klubu z jiné Asociace za náhradu</a:t>
            </a:r>
          </a:p>
          <a:p>
            <a:r>
              <a:rPr lang="cs-CZ" sz="4000" b="1" dirty="0">
                <a:latin typeface="Garamond" panose="02020404030301010803" pitchFamily="18" charset="0"/>
              </a:rPr>
              <a:t>5 % z přestupní částky je odečteno a rozděleno mezi kluby, které se podílely na výchově hráče mezi soutěžními ročníky, v nichž dovršil 12. a 23. narozeniny</a:t>
            </a:r>
          </a:p>
          <a:p>
            <a:r>
              <a:rPr lang="cs-CZ" sz="4000" b="1" dirty="0">
                <a:latin typeface="Garamond" panose="02020404030301010803" pitchFamily="18" charset="0"/>
              </a:rPr>
              <a:t>solidární příspěvek rozděluje nový klub hráč na základě hráčova hráčského pasu</a:t>
            </a:r>
          </a:p>
        </p:txBody>
      </p:sp>
    </p:spTree>
    <p:extLst>
      <p:ext uri="{BB962C8B-B14F-4D97-AF65-F5344CB8AC3E}">
        <p14:creationId xmlns:p14="http://schemas.microsoft.com/office/powerpoint/2010/main" val="27994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  <a:latin typeface="Garamond" panose="02020404030301010803" pitchFamily="18" charset="0"/>
              </a:rPr>
              <a:t>Komunikace s FIFA – časová osa</a:t>
            </a:r>
            <a:r>
              <a:rPr lang="cs-CZ" b="1" dirty="0">
                <a:latin typeface="Garamond" panose="02020404030301010803" pitchFamily="18" charset="0"/>
                <a:cs typeface="Arial" pitchFamily="34" charset="0"/>
              </a:rPr>
              <a:t/>
            </a:r>
            <a:br>
              <a:rPr lang="cs-CZ" b="1" dirty="0">
                <a:latin typeface="Garamond" panose="02020404030301010803" pitchFamily="18" charset="0"/>
                <a:cs typeface="Arial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2174789"/>
            <a:ext cx="9905998" cy="4440195"/>
          </a:xfrm>
        </p:spPr>
        <p:txBody>
          <a:bodyPr>
            <a:normAutofit fontScale="85000" lnSpcReduction="20000"/>
          </a:bodyPr>
          <a:lstStyle/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2008, 2010 a 2012 – FAČR obdržela požadavky FIFA na zapracování kogentních ustanovení do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předpisů upravujících registraci a přestupy hráčů </a:t>
            </a:r>
            <a:r>
              <a:rPr lang="cs-CZ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(bez </a:t>
            </a:r>
            <a:r>
              <a:rPr lang="cs-CZ" b="1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reakce ze strany FAČR</a:t>
            </a:r>
            <a:r>
              <a:rPr lang="cs-CZ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!)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červen 2014 – FIFA si vyžádala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předpisy upravující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registraci a přestupy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hráčů FAČR a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ostatních FA ke kontrole </a:t>
            </a:r>
            <a:r>
              <a:rPr lang="cs-CZ" b="1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(ověření splnění požadavků ze strany FIFA</a:t>
            </a:r>
            <a:r>
              <a:rPr lang="cs-CZ" b="1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pPr lvl="0"/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19. 1. 2015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– FAČR obdržela od FIFA nařízení k urgentní nápravě a zapracování kogentních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ustanovení</a:t>
            </a:r>
          </a:p>
          <a:p>
            <a:pPr lvl="0"/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31.3.2015 – VV FAČR na svém zasedání rozhodl o odložení těchto změn až na ročník 2016/17 (z důvodu velkého zásahu a nutnosti prodiskutování tématu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), odložení dohodnuto s FIFA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5.8.2015 – jednání na FIFA (pokus o obhajobu našich „specifických“ ustanovení)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1.9.2015 – oznámení finálních požadavků FIFA VV FAČR a jeho rozhodnutí o přípravě nového Přestupního řádu účinného od sezóny 2016/17</a:t>
            </a:r>
          </a:p>
          <a:p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15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 12. 2015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– schválení Legislativního záměru VV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FAČR</a:t>
            </a:r>
          </a:p>
          <a:p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29. 1. 2016 – jednání na FIFA (opakovaný pokus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 obhajobu našich „specifických“ ustanovení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23. 2. 2016 – předložení § znění VV FAČR, následně měsíc pro připomínky a následné schválení </a:t>
            </a:r>
          </a:p>
          <a:p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1. 6. 2016 </a:t>
            </a:r>
            <a:r>
              <a:rPr lang="cs-CZ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– účinnost nového Přestupního </a:t>
            </a:r>
            <a:r>
              <a:rPr lang="cs-CZ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řádu</a:t>
            </a:r>
            <a:endParaRPr lang="cs-CZ" b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ROZPORy</a:t>
            </a:r>
            <a:r>
              <a:rPr lang="cs-CZ" sz="4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které FIFA nařizuje napravit</a:t>
            </a:r>
            <a:endParaRPr lang="cs-CZ" sz="4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3268361"/>
            <a:ext cx="9905998" cy="3124201"/>
          </a:xfrm>
        </p:spPr>
        <p:txBody>
          <a:bodyPr>
            <a:noAutofit/>
          </a:bodyPr>
          <a:lstStyle/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nezakotvení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kogentních ustanovení </a:t>
            </a:r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Přestupního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řádu FIFA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existence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institutů hostování amatérů, střídavých startů, farem (hráč může být současně registrován pouze v jednom klubu)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definice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profesionálních a amatérských hráčů v rozporu s FIFA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nesprávné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rozlišování smluvních typů (neamatérská smlouva)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nesprávná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úprava reamaterizace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souhlas </a:t>
            </a:r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klubu a úhrada odstupného předpokladem pro uskutečnění </a:t>
            </a:r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přestupu amatérského hráče</a:t>
            </a:r>
          </a:p>
          <a:p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absence pravidel upravujících povolávání hráčů do reprezentačních týmů</a:t>
            </a:r>
          </a:p>
          <a:p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roztříštěnost úpravy (řády, směrnice) – napraveno s Přestupním řádem účinným k 1. 7. 2015</a:t>
            </a:r>
          </a:p>
          <a:p>
            <a:r>
              <a:rPr lang="cs-CZ" sz="16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absence definic specifických pojmů - napraveno s Přestupním řádem účinným k 1. 7. </a:t>
            </a:r>
            <a:r>
              <a:rPr lang="cs-CZ" sz="1600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2015</a:t>
            </a:r>
            <a:endParaRPr lang="cs-CZ" sz="1600" b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endParaRPr lang="cs-CZ" sz="1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endParaRPr lang="cs-CZ" sz="1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39349" y="418549"/>
            <a:ext cx="10972800" cy="11430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cs-CZ" sz="4400" b="1" dirty="0">
                <a:solidFill>
                  <a:schemeClr val="tx1"/>
                </a:solidFill>
                <a:latin typeface="Garamond" panose="02020404030301010803" pitchFamily="18" charset="0"/>
              </a:rPr>
              <a:t>OBLASTI NAVRHOVANÝCH ZMĚN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23392" y="2276872"/>
            <a:ext cx="10972800" cy="4525963"/>
          </a:xfrm>
        </p:spPr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cs-CZ" sz="3700" b="1" dirty="0" smtClean="0">
                <a:latin typeface="Garamond" panose="02020404030301010803" pitchFamily="18" charset="0"/>
              </a:rPr>
              <a:t>DRUHY </a:t>
            </a:r>
            <a:r>
              <a:rPr lang="cs-CZ" sz="3700" b="1" dirty="0">
                <a:latin typeface="Garamond" panose="02020404030301010803" pitchFamily="18" charset="0"/>
              </a:rPr>
              <a:t>HRÁČŮ A JEJICH SMLUV</a:t>
            </a:r>
          </a:p>
          <a:p>
            <a:pPr marL="685783" indent="-685783">
              <a:buFont typeface="+mj-lt"/>
              <a:buAutoNum type="arabicPeriod"/>
            </a:pPr>
            <a:endParaRPr lang="cs-CZ" sz="3700" b="1" dirty="0">
              <a:latin typeface="Garamond" panose="02020404030301010803" pitchFamily="18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cs-CZ" sz="3700" b="1" dirty="0" smtClean="0">
                <a:latin typeface="Garamond" panose="02020404030301010803" pitchFamily="18" charset="0"/>
              </a:rPr>
              <a:t>VOLNÝ POHYB </a:t>
            </a:r>
            <a:r>
              <a:rPr lang="cs-CZ" sz="3700" b="1" dirty="0">
                <a:latin typeface="Garamond" panose="02020404030301010803" pitchFamily="18" charset="0"/>
              </a:rPr>
              <a:t>HRÁČŮ</a:t>
            </a:r>
          </a:p>
          <a:p>
            <a:pPr marL="685783" indent="-685783">
              <a:buFont typeface="+mj-lt"/>
              <a:buAutoNum type="arabicPeriod"/>
            </a:pPr>
            <a:endParaRPr lang="cs-CZ" sz="3700" b="1" dirty="0">
              <a:latin typeface="Garamond" panose="02020404030301010803" pitchFamily="18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cs-CZ" sz="3700" b="1" dirty="0">
                <a:latin typeface="Garamond" panose="02020404030301010803" pitchFamily="18" charset="0"/>
              </a:rPr>
              <a:t>ODSTUPNÉ A TRÉNINKOVÁ KOMPENZACE</a:t>
            </a:r>
          </a:p>
        </p:txBody>
      </p:sp>
    </p:spTree>
    <p:extLst>
      <p:ext uri="{BB962C8B-B14F-4D97-AF65-F5344CB8AC3E}">
        <p14:creationId xmlns:p14="http://schemas.microsoft.com/office/powerpoint/2010/main" val="160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2798120"/>
              </p:ext>
            </p:extLst>
          </p:nvPr>
        </p:nvGraphicFramePr>
        <p:xfrm>
          <a:off x="0" y="1216192"/>
          <a:ext cx="12048661" cy="526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>
                <a:latin typeface="Garamond" panose="02020404030301010803" pitchFamily="18" charset="0"/>
              </a:rPr>
              <a:t>DRUHY HRÁČŮ</a:t>
            </a:r>
          </a:p>
        </p:txBody>
      </p:sp>
    </p:spTree>
    <p:extLst>
      <p:ext uri="{BB962C8B-B14F-4D97-AF65-F5344CB8AC3E}">
        <p14:creationId xmlns:p14="http://schemas.microsoft.com/office/powerpoint/2010/main" val="30135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5234095"/>
              </p:ext>
            </p:extLst>
          </p:nvPr>
        </p:nvGraphicFramePr>
        <p:xfrm>
          <a:off x="239349" y="1700808"/>
          <a:ext cx="1180931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4800" b="1" dirty="0" smtClean="0">
                <a:latin typeface="Garamond" panose="02020404030301010803" pitchFamily="18" charset="0"/>
              </a:rPr>
              <a:t>DRUHY HRÁČŮ PODLE SMLOUVY</a:t>
            </a:r>
            <a:endParaRPr lang="cs-CZ" sz="4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3323615"/>
              </p:ext>
            </p:extLst>
          </p:nvPr>
        </p:nvGraphicFramePr>
        <p:xfrm>
          <a:off x="239349" y="1604798"/>
          <a:ext cx="1180931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39349" y="644691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>
                <a:latin typeface="Garamond" panose="02020404030301010803" pitchFamily="18" charset="0"/>
              </a:rPr>
              <a:t>JAKÉHO HRÁČE MOHU MÍT V KÁDRU</a:t>
            </a:r>
          </a:p>
          <a:p>
            <a:r>
              <a:rPr lang="cs-CZ" b="1" dirty="0">
                <a:latin typeface="Garamond" panose="02020404030301010803" pitchFamily="18" charset="0"/>
              </a:rPr>
              <a:t>JAKO PROFESIONÁLNÍ KLUB</a:t>
            </a:r>
          </a:p>
        </p:txBody>
      </p:sp>
    </p:spTree>
    <p:extLst>
      <p:ext uri="{BB962C8B-B14F-4D97-AF65-F5344CB8AC3E}">
        <p14:creationId xmlns:p14="http://schemas.microsoft.com/office/powerpoint/2010/main" val="13960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9528830"/>
              </p:ext>
            </p:extLst>
          </p:nvPr>
        </p:nvGraphicFramePr>
        <p:xfrm>
          <a:off x="214181" y="1588021"/>
          <a:ext cx="11222849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dpis 5"/>
          <p:cNvSpPr txBox="1">
            <a:spLocks/>
          </p:cNvSpPr>
          <p:nvPr/>
        </p:nvSpPr>
        <p:spPr bwMode="auto">
          <a:xfrm>
            <a:off x="214182" y="6279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 smtClean="0">
                <a:latin typeface="Garamond" panose="02020404030301010803" pitchFamily="18" charset="0"/>
              </a:rPr>
              <a:t>JAKÝ HRÁČ MŮŽE NASTOUPIT </a:t>
            </a:r>
            <a:br>
              <a:rPr lang="cs-CZ" b="1" dirty="0" smtClean="0">
                <a:latin typeface="Garamond" panose="02020404030301010803" pitchFamily="18" charset="0"/>
              </a:rPr>
            </a:br>
            <a:r>
              <a:rPr lang="cs-CZ" b="1" dirty="0" smtClean="0">
                <a:latin typeface="Garamond" panose="02020404030301010803" pitchFamily="18" charset="0"/>
              </a:rPr>
              <a:t>V I. A II. LIZE</a:t>
            </a:r>
            <a:endParaRPr lang="cs-CZ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9570654"/>
              </p:ext>
            </p:extLst>
          </p:nvPr>
        </p:nvGraphicFramePr>
        <p:xfrm>
          <a:off x="7438327" y="3538360"/>
          <a:ext cx="3921429" cy="254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38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1026</TotalTime>
  <Words>1628</Words>
  <Application>Microsoft Office PowerPoint</Application>
  <PresentationFormat>Širokoúhlá obrazovka</PresentationFormat>
  <Paragraphs>394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Times New Roman</vt:lpstr>
      <vt:lpstr>Síť</vt:lpstr>
      <vt:lpstr>Nový přestupní řád</vt:lpstr>
      <vt:lpstr>Prezentace aplikace PowerPoint</vt:lpstr>
      <vt:lpstr>Komunikace s FIFA – časová osa </vt:lpstr>
      <vt:lpstr>ROZPORy, které FIFA nařizuje napravit</vt:lpstr>
      <vt:lpstr>OBLASTI NAVRHOVANÝCH ZMĚN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VOLNÝ POHYB HRÁČE Stávající úprava</vt:lpstr>
      <vt:lpstr>PRINCIPY VOLNÉHO POHYBU HRÁČE  </vt:lpstr>
      <vt:lpstr>Prezentace aplikace PowerPoint</vt:lpstr>
      <vt:lpstr>Prezentace aplikace PowerPoint</vt:lpstr>
      <vt:lpstr>VNITROSTÁTNÍ PLATBY ZA HRÁČE</vt:lpstr>
      <vt:lpstr>VNITROSTÁTNÍ PLATBY ZA HRÁČE JAK SE stanoví výše odstupného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Modelový příklad plateb během kariéry hráče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Modelový příklad plateb během kariéry hráče</dc:title>
  <dc:creator>Říha Martin</dc:creator>
  <cp:lastModifiedBy>Říha Martin</cp:lastModifiedBy>
  <cp:revision>70</cp:revision>
  <cp:lastPrinted>2015-11-22T17:19:49Z</cp:lastPrinted>
  <dcterms:created xsi:type="dcterms:W3CDTF">2015-11-20T12:55:06Z</dcterms:created>
  <dcterms:modified xsi:type="dcterms:W3CDTF">2016-02-15T13:03:00Z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